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35" r:id="rId5"/>
    <p:sldId id="336" r:id="rId6"/>
    <p:sldId id="337" r:id="rId7"/>
    <p:sldId id="339" r:id="rId8"/>
    <p:sldId id="342" r:id="rId9"/>
    <p:sldId id="341" r:id="rId10"/>
    <p:sldId id="349" r:id="rId11"/>
    <p:sldId id="348" r:id="rId12"/>
    <p:sldId id="346" r:id="rId13"/>
    <p:sldId id="352" r:id="rId14"/>
    <p:sldId id="344" r:id="rId15"/>
    <p:sldId id="351" r:id="rId16"/>
    <p:sldId id="35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78" d="100"/>
          <a:sy n="78" d="100"/>
        </p:scale>
        <p:origin x="878" y="91"/>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375EE6-B431-406B-8FD1-C6E43476CC6D}" type="doc">
      <dgm:prSet loTypeId="urn:microsoft.com/office/officeart/2008/layout/LinedList" loCatId="list" qsTypeId="urn:microsoft.com/office/officeart/2005/8/quickstyle/simple5" qsCatId="simple" csTypeId="urn:microsoft.com/office/officeart/2005/8/colors/accent6_3" csCatId="accent6" phldr="1"/>
      <dgm:spPr/>
      <dgm:t>
        <a:bodyPr/>
        <a:lstStyle/>
        <a:p>
          <a:endParaRPr lang="en-US"/>
        </a:p>
      </dgm:t>
    </dgm:pt>
    <dgm:pt modelId="{F35FBED8-C20A-49C4-8705-CD878E18AD7A}">
      <dgm:prSet phldrT="[Texto]" custT="1"/>
      <dgm:spPr/>
      <dgm:t>
        <a:bodyPr/>
        <a:lstStyle/>
        <a:p>
          <a:pPr>
            <a:buNone/>
          </a:pPr>
          <a:r>
            <a:rPr lang="es-ES" sz="1400" b="0" i="0">
              <a:effectLst/>
              <a:latin typeface="Söhne"/>
            </a:rPr>
            <a:t>1. Desafío de Clasificación:</a:t>
          </a:r>
          <a:endParaRPr lang="en-US" sz="1400" dirty="0"/>
        </a:p>
      </dgm:t>
    </dgm:pt>
    <dgm:pt modelId="{41D97A5F-0660-48A8-BCCC-4AAF8C7DF6D5}" type="parTrans" cxnId="{8124DE6E-6992-4AFF-B1D2-8971558E9CA5}">
      <dgm:prSet/>
      <dgm:spPr/>
      <dgm:t>
        <a:bodyPr/>
        <a:lstStyle/>
        <a:p>
          <a:endParaRPr lang="en-US" sz="1400"/>
        </a:p>
      </dgm:t>
    </dgm:pt>
    <dgm:pt modelId="{18FF630D-E4E8-4773-AA37-19059619E11A}" type="sibTrans" cxnId="{8124DE6E-6992-4AFF-B1D2-8971558E9CA5}">
      <dgm:prSet/>
      <dgm:spPr/>
      <dgm:t>
        <a:bodyPr/>
        <a:lstStyle/>
        <a:p>
          <a:endParaRPr lang="en-US" sz="1400"/>
        </a:p>
      </dgm:t>
    </dgm:pt>
    <dgm:pt modelId="{D249EAD0-BE83-432B-8A35-CDB30BC1B9FB}">
      <dgm:prSet custT="1"/>
      <dgm:spPr/>
      <dgm:t>
        <a:bodyPr/>
        <a:lstStyle/>
        <a:p>
          <a:r>
            <a:rPr lang="es-ES" sz="1400" b="0" i="0" dirty="0">
              <a:effectLst/>
              <a:latin typeface="Söhne"/>
            </a:rPr>
            <a:t>Clasificar juegos de mesa en categorías específicas puede ser un desafío debido a la diversidad y complejidad de los juegos disponibles en el mercado.</a:t>
          </a:r>
        </a:p>
      </dgm:t>
    </dgm:pt>
    <dgm:pt modelId="{A7461AB4-8C55-455B-BD32-27C335855C85}" type="parTrans" cxnId="{50EE96FD-53F3-434B-B2DE-DEDA5FDE4EA1}">
      <dgm:prSet/>
      <dgm:spPr/>
      <dgm:t>
        <a:bodyPr/>
        <a:lstStyle/>
        <a:p>
          <a:endParaRPr lang="en-US" sz="1400"/>
        </a:p>
      </dgm:t>
    </dgm:pt>
    <dgm:pt modelId="{56744F0A-A439-44D0-A709-F561BE319806}" type="sibTrans" cxnId="{50EE96FD-53F3-434B-B2DE-DEDA5FDE4EA1}">
      <dgm:prSet/>
      <dgm:spPr/>
      <dgm:t>
        <a:bodyPr/>
        <a:lstStyle/>
        <a:p>
          <a:endParaRPr lang="en-US" sz="1400"/>
        </a:p>
      </dgm:t>
    </dgm:pt>
    <dgm:pt modelId="{2924ECA1-8CFE-497A-AEBB-B17A74D42C59}">
      <dgm:prSet custT="1"/>
      <dgm:spPr/>
      <dgm:t>
        <a:bodyPr/>
        <a:lstStyle/>
        <a:p>
          <a:r>
            <a:rPr lang="es-ES" sz="1400" b="0" i="0" dirty="0">
              <a:effectLst/>
              <a:latin typeface="Söhne"/>
            </a:rPr>
            <a:t>2. Aplicación del Modelo en </a:t>
          </a:r>
          <a:r>
            <a:rPr lang="es-ES" sz="1400" b="0" i="0" dirty="0" err="1">
              <a:effectLst/>
              <a:latin typeface="Söhne"/>
            </a:rPr>
            <a:t>New_Games</a:t>
          </a:r>
          <a:r>
            <a:rPr lang="es-ES" sz="1400" b="0" i="0" dirty="0">
              <a:effectLst/>
              <a:latin typeface="Söhne"/>
            </a:rPr>
            <a:t>:</a:t>
          </a:r>
        </a:p>
      </dgm:t>
    </dgm:pt>
    <dgm:pt modelId="{1E95BBDF-CA05-4F81-A869-B82AE309F4B8}" type="parTrans" cxnId="{58F45846-6516-4B36-A012-C40E663BB4C3}">
      <dgm:prSet/>
      <dgm:spPr/>
      <dgm:t>
        <a:bodyPr/>
        <a:lstStyle/>
        <a:p>
          <a:endParaRPr lang="en-US" sz="1400"/>
        </a:p>
      </dgm:t>
    </dgm:pt>
    <dgm:pt modelId="{D0C03DE8-8B51-4DCB-8CB9-06685DFC30CF}" type="sibTrans" cxnId="{58F45846-6516-4B36-A012-C40E663BB4C3}">
      <dgm:prSet/>
      <dgm:spPr/>
      <dgm:t>
        <a:bodyPr/>
        <a:lstStyle/>
        <a:p>
          <a:endParaRPr lang="en-US" sz="1400"/>
        </a:p>
      </dgm:t>
    </dgm:pt>
    <dgm:pt modelId="{2060EA0C-02E8-4726-8CAA-F653E4614BFA}">
      <dgm:prSet custT="1"/>
      <dgm:spPr/>
      <dgm:t>
        <a:bodyPr/>
        <a:lstStyle/>
        <a:p>
          <a:r>
            <a:rPr lang="es-ES" sz="1400" b="0" i="0">
              <a:effectLst/>
              <a:latin typeface="Söhne"/>
            </a:rPr>
            <a:t>Se ha aplicado con éxito el modelo entrenado en el nuevo conjunto de datos (new_games) para predecir las categorías de los juegos más recientes.</a:t>
          </a:r>
          <a:endParaRPr lang="es-ES" sz="1400" b="0" i="0" dirty="0">
            <a:effectLst/>
            <a:latin typeface="Söhne"/>
          </a:endParaRPr>
        </a:p>
      </dgm:t>
    </dgm:pt>
    <dgm:pt modelId="{4E3500B1-05AA-46FF-8C08-59BDC7F30F3E}" type="parTrans" cxnId="{2069765D-3262-4B8A-AC19-657DA76C62EF}">
      <dgm:prSet/>
      <dgm:spPr/>
      <dgm:t>
        <a:bodyPr/>
        <a:lstStyle/>
        <a:p>
          <a:endParaRPr lang="en-US" sz="1400"/>
        </a:p>
      </dgm:t>
    </dgm:pt>
    <dgm:pt modelId="{C85821EF-52A9-41EA-B421-8C6475648D5F}" type="sibTrans" cxnId="{2069765D-3262-4B8A-AC19-657DA76C62EF}">
      <dgm:prSet/>
      <dgm:spPr/>
      <dgm:t>
        <a:bodyPr/>
        <a:lstStyle/>
        <a:p>
          <a:endParaRPr lang="en-US" sz="1400"/>
        </a:p>
      </dgm:t>
    </dgm:pt>
    <dgm:pt modelId="{7869202D-F2CE-451D-85BB-61CDF7277E5E}">
      <dgm:prSet custT="1"/>
      <dgm:spPr/>
      <dgm:t>
        <a:bodyPr/>
        <a:lstStyle/>
        <a:p>
          <a:r>
            <a:rPr lang="es-ES" sz="1400" b="0" i="0" dirty="0">
              <a:effectLst/>
              <a:latin typeface="Söhne"/>
            </a:rPr>
            <a:t>3. Sugerencias para Mejoras:</a:t>
          </a:r>
        </a:p>
      </dgm:t>
    </dgm:pt>
    <dgm:pt modelId="{11633F5B-21B7-4E27-BFD8-6AD288E43988}" type="parTrans" cxnId="{84A29761-E5A9-40A7-870C-EDE47452EF8F}">
      <dgm:prSet/>
      <dgm:spPr/>
      <dgm:t>
        <a:bodyPr/>
        <a:lstStyle/>
        <a:p>
          <a:endParaRPr lang="en-US" sz="1400"/>
        </a:p>
      </dgm:t>
    </dgm:pt>
    <dgm:pt modelId="{1A13AFCB-089F-4852-872E-EE92C505BCA7}" type="sibTrans" cxnId="{84A29761-E5A9-40A7-870C-EDE47452EF8F}">
      <dgm:prSet/>
      <dgm:spPr/>
      <dgm:t>
        <a:bodyPr/>
        <a:lstStyle/>
        <a:p>
          <a:endParaRPr lang="en-US" sz="1400"/>
        </a:p>
      </dgm:t>
    </dgm:pt>
    <dgm:pt modelId="{B89CB764-79B5-44C5-849A-AE3C8D9134B6}">
      <dgm:prSet custT="1"/>
      <dgm:spPr/>
      <dgm:t>
        <a:bodyPr/>
        <a:lstStyle/>
        <a:p>
          <a:r>
            <a:rPr lang="es-ES" sz="1400" b="0" i="0" dirty="0">
              <a:effectLst/>
              <a:latin typeface="Söhne"/>
            </a:rPr>
            <a:t>Se podrían explorar técnicas adicionales de mejora del modelo, como la optimización de </a:t>
          </a:r>
          <a:r>
            <a:rPr lang="es-ES" sz="1400" b="0" i="0" dirty="0" err="1">
              <a:effectLst/>
              <a:latin typeface="Söhne"/>
            </a:rPr>
            <a:t>hiperparámetros</a:t>
          </a:r>
          <a:r>
            <a:rPr lang="es-ES" sz="1400" b="0" i="0" dirty="0">
              <a:effectLst/>
              <a:latin typeface="Söhne"/>
            </a:rPr>
            <a:t> o la consideración de modelos más avanzados si es necesario. Aplicar un </a:t>
          </a:r>
          <a:r>
            <a:rPr lang="es-ES" sz="1400" b="0" i="0" dirty="0" err="1">
              <a:effectLst/>
              <a:latin typeface="Söhne"/>
            </a:rPr>
            <a:t>XGBoost</a:t>
          </a:r>
          <a:r>
            <a:rPr lang="es-ES" sz="1400" b="0" i="0" dirty="0">
              <a:effectLst/>
              <a:latin typeface="Söhne"/>
            </a:rPr>
            <a:t>.</a:t>
          </a:r>
        </a:p>
      </dgm:t>
    </dgm:pt>
    <dgm:pt modelId="{9DB9ADA1-8AD5-41E8-9185-BFB5FCF4B4A9}" type="parTrans" cxnId="{E56EFC79-4232-42F3-A5BC-54EA45AF22A5}">
      <dgm:prSet/>
      <dgm:spPr/>
      <dgm:t>
        <a:bodyPr/>
        <a:lstStyle/>
        <a:p>
          <a:endParaRPr lang="en-US" sz="1400"/>
        </a:p>
      </dgm:t>
    </dgm:pt>
    <dgm:pt modelId="{39DBC7BE-976D-4059-83B5-FE5669C163F4}" type="sibTrans" cxnId="{E56EFC79-4232-42F3-A5BC-54EA45AF22A5}">
      <dgm:prSet/>
      <dgm:spPr/>
      <dgm:t>
        <a:bodyPr/>
        <a:lstStyle/>
        <a:p>
          <a:endParaRPr lang="en-US" sz="1400"/>
        </a:p>
      </dgm:t>
    </dgm:pt>
    <dgm:pt modelId="{A009715A-D275-4000-A491-57C0FB39A20E}">
      <dgm:prSet custT="1"/>
      <dgm:spPr/>
      <dgm:t>
        <a:bodyPr/>
        <a:lstStyle/>
        <a:p>
          <a:r>
            <a:rPr lang="es-ES" sz="1400" b="0" i="0" dirty="0">
              <a:effectLst/>
              <a:latin typeface="Söhne"/>
            </a:rPr>
            <a:t>4. Adaptabilidad del Modelo:</a:t>
          </a:r>
        </a:p>
      </dgm:t>
    </dgm:pt>
    <dgm:pt modelId="{631C8814-4917-4A3C-9C76-9BAEB74DD365}" type="parTrans" cxnId="{C3B505F2-57E4-4ED0-A9BF-28473E2C7C72}">
      <dgm:prSet/>
      <dgm:spPr/>
      <dgm:t>
        <a:bodyPr/>
        <a:lstStyle/>
        <a:p>
          <a:endParaRPr lang="en-US" sz="1400"/>
        </a:p>
      </dgm:t>
    </dgm:pt>
    <dgm:pt modelId="{CFA1347E-8C31-4010-A2B8-B05E340D0EC3}" type="sibTrans" cxnId="{C3B505F2-57E4-4ED0-A9BF-28473E2C7C72}">
      <dgm:prSet/>
      <dgm:spPr/>
      <dgm:t>
        <a:bodyPr/>
        <a:lstStyle/>
        <a:p>
          <a:endParaRPr lang="en-US" sz="1400"/>
        </a:p>
      </dgm:t>
    </dgm:pt>
    <dgm:pt modelId="{59B0D789-8215-47C5-B211-CD15D791758B}">
      <dgm:prSet custT="1"/>
      <dgm:spPr/>
      <dgm:t>
        <a:bodyPr/>
        <a:lstStyle/>
        <a:p>
          <a:r>
            <a:rPr lang="es-ES" sz="1400" b="0" i="0" dirty="0">
              <a:effectLst/>
              <a:latin typeface="Söhne"/>
            </a:rPr>
            <a:t>El modelo es adaptable a nuevos lotes de juegos, lo que cumple con el requisito de la tienda de poder realizar clasificaciones automáticamente cuando llega un nuevo lote.</a:t>
          </a:r>
        </a:p>
      </dgm:t>
    </dgm:pt>
    <dgm:pt modelId="{785296D7-5453-47FB-AB01-DB7EEC89AD71}" type="parTrans" cxnId="{4A1D01DC-95F1-4547-86FC-AAD87F6DC1FC}">
      <dgm:prSet/>
      <dgm:spPr/>
      <dgm:t>
        <a:bodyPr/>
        <a:lstStyle/>
        <a:p>
          <a:endParaRPr lang="en-US" sz="1400"/>
        </a:p>
      </dgm:t>
    </dgm:pt>
    <dgm:pt modelId="{5A24FCFC-B025-48AA-8705-AEEBA22E081D}" type="sibTrans" cxnId="{4A1D01DC-95F1-4547-86FC-AAD87F6DC1FC}">
      <dgm:prSet/>
      <dgm:spPr/>
      <dgm:t>
        <a:bodyPr/>
        <a:lstStyle/>
        <a:p>
          <a:endParaRPr lang="en-US" sz="1400"/>
        </a:p>
      </dgm:t>
    </dgm:pt>
    <dgm:pt modelId="{2D13E0B8-0DAF-4A73-B7D6-DE47A5AE1412}">
      <dgm:prSet custT="1"/>
      <dgm:spPr/>
      <dgm:t>
        <a:bodyPr/>
        <a:lstStyle/>
        <a:p>
          <a:r>
            <a:rPr lang="es-ES" sz="1400" b="0" i="0">
              <a:effectLst/>
              <a:latin typeface="Söhne"/>
            </a:rPr>
            <a:t>Se pueden considerar análisis más detallados de errores comunes del modelo, así como la exploración de técnicas adicionales para mejorar su rendimiento.</a:t>
          </a:r>
          <a:endParaRPr lang="en-US" sz="1400" dirty="0"/>
        </a:p>
      </dgm:t>
    </dgm:pt>
    <dgm:pt modelId="{C6861723-7506-4C5C-B448-DDC486ADE1E6}" type="parTrans" cxnId="{7D0EBBFB-589E-4BE0-B2B7-7EBBDBBDC9CB}">
      <dgm:prSet/>
      <dgm:spPr/>
      <dgm:t>
        <a:bodyPr/>
        <a:lstStyle/>
        <a:p>
          <a:endParaRPr lang="en-US" sz="1400"/>
        </a:p>
      </dgm:t>
    </dgm:pt>
    <dgm:pt modelId="{DE5FBD26-65D5-40E9-980E-635F02F276E3}" type="sibTrans" cxnId="{7D0EBBFB-589E-4BE0-B2B7-7EBBDBBDC9CB}">
      <dgm:prSet/>
      <dgm:spPr/>
      <dgm:t>
        <a:bodyPr/>
        <a:lstStyle/>
        <a:p>
          <a:endParaRPr lang="en-US" sz="1400"/>
        </a:p>
      </dgm:t>
    </dgm:pt>
    <dgm:pt modelId="{D2669E1A-A25F-49C4-B4D3-6D3849C3BB0A}">
      <dgm:prSet custT="1"/>
      <dgm:spPr/>
      <dgm:t>
        <a:bodyPr/>
        <a:lstStyle/>
        <a:p>
          <a:r>
            <a:rPr lang="es-ES" sz="1400" b="0" i="0" dirty="0">
              <a:effectLst/>
              <a:latin typeface="Söhne"/>
            </a:rPr>
            <a:t>5. Siguientes Pasos:</a:t>
          </a:r>
        </a:p>
      </dgm:t>
    </dgm:pt>
    <dgm:pt modelId="{99D47FE0-3613-45C5-93FF-25A4F87CE7A0}" type="parTrans" cxnId="{201EFD56-C26A-4B00-A3EA-121633307DDB}">
      <dgm:prSet/>
      <dgm:spPr/>
      <dgm:t>
        <a:bodyPr/>
        <a:lstStyle/>
        <a:p>
          <a:endParaRPr lang="en-US" sz="1400"/>
        </a:p>
      </dgm:t>
    </dgm:pt>
    <dgm:pt modelId="{C640C1A0-6847-4905-8C8B-9ACBD6A2651B}" type="sibTrans" cxnId="{201EFD56-C26A-4B00-A3EA-121633307DDB}">
      <dgm:prSet/>
      <dgm:spPr/>
      <dgm:t>
        <a:bodyPr/>
        <a:lstStyle/>
        <a:p>
          <a:endParaRPr lang="en-US" sz="1400"/>
        </a:p>
      </dgm:t>
    </dgm:pt>
    <dgm:pt modelId="{1E64F83B-1077-488F-9177-E2F4ABC6F124}" type="pres">
      <dgm:prSet presAssocID="{79375EE6-B431-406B-8FD1-C6E43476CC6D}" presName="vert0" presStyleCnt="0">
        <dgm:presLayoutVars>
          <dgm:dir/>
          <dgm:animOne val="branch"/>
          <dgm:animLvl val="lvl"/>
        </dgm:presLayoutVars>
      </dgm:prSet>
      <dgm:spPr/>
    </dgm:pt>
    <dgm:pt modelId="{9FE2B1D0-2AE5-4E0C-8991-514925FFB179}" type="pres">
      <dgm:prSet presAssocID="{F35FBED8-C20A-49C4-8705-CD878E18AD7A}" presName="thickLine" presStyleLbl="alignNode1" presStyleIdx="0" presStyleCnt="5"/>
      <dgm:spPr/>
    </dgm:pt>
    <dgm:pt modelId="{9D1C5B2F-2AC5-49E2-B715-28DF0307904B}" type="pres">
      <dgm:prSet presAssocID="{F35FBED8-C20A-49C4-8705-CD878E18AD7A}" presName="horz1" presStyleCnt="0"/>
      <dgm:spPr/>
    </dgm:pt>
    <dgm:pt modelId="{ED94CBC9-C590-4A36-82C7-FF1D49D69325}" type="pres">
      <dgm:prSet presAssocID="{F35FBED8-C20A-49C4-8705-CD878E18AD7A}" presName="tx1" presStyleLbl="revTx" presStyleIdx="0" presStyleCnt="10"/>
      <dgm:spPr/>
    </dgm:pt>
    <dgm:pt modelId="{601A2D48-7577-41BD-9C16-383AEE5D335B}" type="pres">
      <dgm:prSet presAssocID="{F35FBED8-C20A-49C4-8705-CD878E18AD7A}" presName="vert1" presStyleCnt="0"/>
      <dgm:spPr/>
    </dgm:pt>
    <dgm:pt modelId="{95A6D41B-CFD2-469E-AAC6-A3113FECC175}" type="pres">
      <dgm:prSet presAssocID="{D249EAD0-BE83-432B-8A35-CDB30BC1B9FB}" presName="vertSpace2a" presStyleCnt="0"/>
      <dgm:spPr/>
    </dgm:pt>
    <dgm:pt modelId="{0E1506B3-F38B-46D8-873C-0A82B27597DC}" type="pres">
      <dgm:prSet presAssocID="{D249EAD0-BE83-432B-8A35-CDB30BC1B9FB}" presName="horz2" presStyleCnt="0"/>
      <dgm:spPr/>
    </dgm:pt>
    <dgm:pt modelId="{56D2F504-A32D-4582-8DA9-3A6A5A2BCDA5}" type="pres">
      <dgm:prSet presAssocID="{D249EAD0-BE83-432B-8A35-CDB30BC1B9FB}" presName="horzSpace2" presStyleCnt="0"/>
      <dgm:spPr/>
    </dgm:pt>
    <dgm:pt modelId="{B50E9554-E826-4531-84BF-5405A8A88F87}" type="pres">
      <dgm:prSet presAssocID="{D249EAD0-BE83-432B-8A35-CDB30BC1B9FB}" presName="tx2" presStyleLbl="revTx" presStyleIdx="1" presStyleCnt="10"/>
      <dgm:spPr/>
    </dgm:pt>
    <dgm:pt modelId="{8E019E01-76AC-49B3-B13D-17E6E7EB252A}" type="pres">
      <dgm:prSet presAssocID="{D249EAD0-BE83-432B-8A35-CDB30BC1B9FB}" presName="vert2" presStyleCnt="0"/>
      <dgm:spPr/>
    </dgm:pt>
    <dgm:pt modelId="{54854C7C-4DC7-442F-80EF-E372B162BB75}" type="pres">
      <dgm:prSet presAssocID="{D249EAD0-BE83-432B-8A35-CDB30BC1B9FB}" presName="thinLine2b" presStyleLbl="callout" presStyleIdx="0" presStyleCnt="5"/>
      <dgm:spPr/>
    </dgm:pt>
    <dgm:pt modelId="{F1D15DC8-C17E-4B0F-9711-5431A4A93E8D}" type="pres">
      <dgm:prSet presAssocID="{D249EAD0-BE83-432B-8A35-CDB30BC1B9FB}" presName="vertSpace2b" presStyleCnt="0"/>
      <dgm:spPr/>
    </dgm:pt>
    <dgm:pt modelId="{1A2EAA9E-4032-4865-AFE8-82BEA417A258}" type="pres">
      <dgm:prSet presAssocID="{2924ECA1-8CFE-497A-AEBB-B17A74D42C59}" presName="thickLine" presStyleLbl="alignNode1" presStyleIdx="1" presStyleCnt="5"/>
      <dgm:spPr/>
    </dgm:pt>
    <dgm:pt modelId="{AC5BBBD2-49F1-4CE0-B39A-5C6FAD01D6F6}" type="pres">
      <dgm:prSet presAssocID="{2924ECA1-8CFE-497A-AEBB-B17A74D42C59}" presName="horz1" presStyleCnt="0"/>
      <dgm:spPr/>
    </dgm:pt>
    <dgm:pt modelId="{6C5F9B4D-EF6E-438A-B4C1-DB78DD1A0198}" type="pres">
      <dgm:prSet presAssocID="{2924ECA1-8CFE-497A-AEBB-B17A74D42C59}" presName="tx1" presStyleLbl="revTx" presStyleIdx="2" presStyleCnt="10"/>
      <dgm:spPr/>
    </dgm:pt>
    <dgm:pt modelId="{09D76FD5-363E-4506-B0FE-7332CF968C09}" type="pres">
      <dgm:prSet presAssocID="{2924ECA1-8CFE-497A-AEBB-B17A74D42C59}" presName="vert1" presStyleCnt="0"/>
      <dgm:spPr/>
    </dgm:pt>
    <dgm:pt modelId="{81BD2966-6943-422B-990C-E4945C0DFAAA}" type="pres">
      <dgm:prSet presAssocID="{2060EA0C-02E8-4726-8CAA-F653E4614BFA}" presName="vertSpace2a" presStyleCnt="0"/>
      <dgm:spPr/>
    </dgm:pt>
    <dgm:pt modelId="{2259B034-2AA9-4F79-A367-65A7D2481730}" type="pres">
      <dgm:prSet presAssocID="{2060EA0C-02E8-4726-8CAA-F653E4614BFA}" presName="horz2" presStyleCnt="0"/>
      <dgm:spPr/>
    </dgm:pt>
    <dgm:pt modelId="{5BA4757F-0152-40B8-A002-BF9755C8AD90}" type="pres">
      <dgm:prSet presAssocID="{2060EA0C-02E8-4726-8CAA-F653E4614BFA}" presName="horzSpace2" presStyleCnt="0"/>
      <dgm:spPr/>
    </dgm:pt>
    <dgm:pt modelId="{B19E1337-F674-4522-944F-99C2C4A88EFC}" type="pres">
      <dgm:prSet presAssocID="{2060EA0C-02E8-4726-8CAA-F653E4614BFA}" presName="tx2" presStyleLbl="revTx" presStyleIdx="3" presStyleCnt="10"/>
      <dgm:spPr/>
    </dgm:pt>
    <dgm:pt modelId="{ADD772B2-2330-48DD-AA01-6A1311A63D13}" type="pres">
      <dgm:prSet presAssocID="{2060EA0C-02E8-4726-8CAA-F653E4614BFA}" presName="vert2" presStyleCnt="0"/>
      <dgm:spPr/>
    </dgm:pt>
    <dgm:pt modelId="{A8AD479B-7DEE-4C93-9CBD-BA39FF7C82B8}" type="pres">
      <dgm:prSet presAssocID="{2060EA0C-02E8-4726-8CAA-F653E4614BFA}" presName="thinLine2b" presStyleLbl="callout" presStyleIdx="1" presStyleCnt="5"/>
      <dgm:spPr/>
    </dgm:pt>
    <dgm:pt modelId="{D274C26D-E9A1-4967-B9D4-792B2A7D1072}" type="pres">
      <dgm:prSet presAssocID="{2060EA0C-02E8-4726-8CAA-F653E4614BFA}" presName="vertSpace2b" presStyleCnt="0"/>
      <dgm:spPr/>
    </dgm:pt>
    <dgm:pt modelId="{DAF7182F-46C9-4C8D-9B49-3B17CA6A0FE6}" type="pres">
      <dgm:prSet presAssocID="{7869202D-F2CE-451D-85BB-61CDF7277E5E}" presName="thickLine" presStyleLbl="alignNode1" presStyleIdx="2" presStyleCnt="5"/>
      <dgm:spPr/>
    </dgm:pt>
    <dgm:pt modelId="{23590482-C4D7-4513-B406-48BE2608228F}" type="pres">
      <dgm:prSet presAssocID="{7869202D-F2CE-451D-85BB-61CDF7277E5E}" presName="horz1" presStyleCnt="0"/>
      <dgm:spPr/>
    </dgm:pt>
    <dgm:pt modelId="{6AB9653A-946D-4C0F-B8AD-BC696A494206}" type="pres">
      <dgm:prSet presAssocID="{7869202D-F2CE-451D-85BB-61CDF7277E5E}" presName="tx1" presStyleLbl="revTx" presStyleIdx="4" presStyleCnt="10"/>
      <dgm:spPr/>
    </dgm:pt>
    <dgm:pt modelId="{D310AE7C-8755-476F-AA33-8EB76BBD14FE}" type="pres">
      <dgm:prSet presAssocID="{7869202D-F2CE-451D-85BB-61CDF7277E5E}" presName="vert1" presStyleCnt="0"/>
      <dgm:spPr/>
    </dgm:pt>
    <dgm:pt modelId="{CB3FBC8A-10B9-4D89-9A2B-972A272F9CF9}" type="pres">
      <dgm:prSet presAssocID="{B89CB764-79B5-44C5-849A-AE3C8D9134B6}" presName="vertSpace2a" presStyleCnt="0"/>
      <dgm:spPr/>
    </dgm:pt>
    <dgm:pt modelId="{2021F8D3-64DD-4C6A-B6A3-5733B5E4EDD7}" type="pres">
      <dgm:prSet presAssocID="{B89CB764-79B5-44C5-849A-AE3C8D9134B6}" presName="horz2" presStyleCnt="0"/>
      <dgm:spPr/>
    </dgm:pt>
    <dgm:pt modelId="{57FEAFC7-7281-4E6A-98B2-75BE8BCCB3C1}" type="pres">
      <dgm:prSet presAssocID="{B89CB764-79B5-44C5-849A-AE3C8D9134B6}" presName="horzSpace2" presStyleCnt="0"/>
      <dgm:spPr/>
    </dgm:pt>
    <dgm:pt modelId="{DE74DA4B-C0E5-4760-B4F7-E43B229581D6}" type="pres">
      <dgm:prSet presAssocID="{B89CB764-79B5-44C5-849A-AE3C8D9134B6}" presName="tx2" presStyleLbl="revTx" presStyleIdx="5" presStyleCnt="10"/>
      <dgm:spPr/>
    </dgm:pt>
    <dgm:pt modelId="{D5CE96CA-A588-4B16-92F6-D26C02A45A20}" type="pres">
      <dgm:prSet presAssocID="{B89CB764-79B5-44C5-849A-AE3C8D9134B6}" presName="vert2" presStyleCnt="0"/>
      <dgm:spPr/>
    </dgm:pt>
    <dgm:pt modelId="{8BA858E1-BDD8-469E-99BE-E7F96AF51B6D}" type="pres">
      <dgm:prSet presAssocID="{B89CB764-79B5-44C5-849A-AE3C8D9134B6}" presName="thinLine2b" presStyleLbl="callout" presStyleIdx="2" presStyleCnt="5"/>
      <dgm:spPr/>
    </dgm:pt>
    <dgm:pt modelId="{81C4DC88-44CE-4A1E-8990-7B16A74567B0}" type="pres">
      <dgm:prSet presAssocID="{B89CB764-79B5-44C5-849A-AE3C8D9134B6}" presName="vertSpace2b" presStyleCnt="0"/>
      <dgm:spPr/>
    </dgm:pt>
    <dgm:pt modelId="{62DC0830-AC5A-4EE7-9EC2-12C587062C6D}" type="pres">
      <dgm:prSet presAssocID="{A009715A-D275-4000-A491-57C0FB39A20E}" presName="thickLine" presStyleLbl="alignNode1" presStyleIdx="3" presStyleCnt="5"/>
      <dgm:spPr/>
    </dgm:pt>
    <dgm:pt modelId="{B715CC4A-D4BB-448D-88B8-47C46DB1FE77}" type="pres">
      <dgm:prSet presAssocID="{A009715A-D275-4000-A491-57C0FB39A20E}" presName="horz1" presStyleCnt="0"/>
      <dgm:spPr/>
    </dgm:pt>
    <dgm:pt modelId="{78D4E44E-6A6E-4EF9-B08F-408647298D17}" type="pres">
      <dgm:prSet presAssocID="{A009715A-D275-4000-A491-57C0FB39A20E}" presName="tx1" presStyleLbl="revTx" presStyleIdx="6" presStyleCnt="10"/>
      <dgm:spPr/>
    </dgm:pt>
    <dgm:pt modelId="{FB9CE268-E946-4485-8D29-398010C80FCC}" type="pres">
      <dgm:prSet presAssocID="{A009715A-D275-4000-A491-57C0FB39A20E}" presName="vert1" presStyleCnt="0"/>
      <dgm:spPr/>
    </dgm:pt>
    <dgm:pt modelId="{6ACEBE45-2C81-4277-B333-7D11CEB75020}" type="pres">
      <dgm:prSet presAssocID="{59B0D789-8215-47C5-B211-CD15D791758B}" presName="vertSpace2a" presStyleCnt="0"/>
      <dgm:spPr/>
    </dgm:pt>
    <dgm:pt modelId="{5BA5F2D8-2ABB-45A8-9930-CE8049852D01}" type="pres">
      <dgm:prSet presAssocID="{59B0D789-8215-47C5-B211-CD15D791758B}" presName="horz2" presStyleCnt="0"/>
      <dgm:spPr/>
    </dgm:pt>
    <dgm:pt modelId="{E359A327-5845-45A5-A113-159881D42B52}" type="pres">
      <dgm:prSet presAssocID="{59B0D789-8215-47C5-B211-CD15D791758B}" presName="horzSpace2" presStyleCnt="0"/>
      <dgm:spPr/>
    </dgm:pt>
    <dgm:pt modelId="{8B44B19F-1CE9-4E46-8B2A-100C3B5E4CD3}" type="pres">
      <dgm:prSet presAssocID="{59B0D789-8215-47C5-B211-CD15D791758B}" presName="tx2" presStyleLbl="revTx" presStyleIdx="7" presStyleCnt="10"/>
      <dgm:spPr/>
    </dgm:pt>
    <dgm:pt modelId="{BF64B6BC-F074-4268-8F25-08DC9DC3381A}" type="pres">
      <dgm:prSet presAssocID="{59B0D789-8215-47C5-B211-CD15D791758B}" presName="vert2" presStyleCnt="0"/>
      <dgm:spPr/>
    </dgm:pt>
    <dgm:pt modelId="{457F89EC-A7D3-48A4-8E2B-BB410D163420}" type="pres">
      <dgm:prSet presAssocID="{59B0D789-8215-47C5-B211-CD15D791758B}" presName="thinLine2b" presStyleLbl="callout" presStyleIdx="3" presStyleCnt="5"/>
      <dgm:spPr/>
    </dgm:pt>
    <dgm:pt modelId="{8387D782-8D38-4258-AE7B-2CAFE98E2B6A}" type="pres">
      <dgm:prSet presAssocID="{59B0D789-8215-47C5-B211-CD15D791758B}" presName="vertSpace2b" presStyleCnt="0"/>
      <dgm:spPr/>
    </dgm:pt>
    <dgm:pt modelId="{8B1DF14D-7671-49C1-8CDD-EDB545A64627}" type="pres">
      <dgm:prSet presAssocID="{D2669E1A-A25F-49C4-B4D3-6D3849C3BB0A}" presName="thickLine" presStyleLbl="alignNode1" presStyleIdx="4" presStyleCnt="5"/>
      <dgm:spPr/>
    </dgm:pt>
    <dgm:pt modelId="{A52A3BE4-54FE-4A2E-B7A1-850DFC24DA6D}" type="pres">
      <dgm:prSet presAssocID="{D2669E1A-A25F-49C4-B4D3-6D3849C3BB0A}" presName="horz1" presStyleCnt="0"/>
      <dgm:spPr/>
    </dgm:pt>
    <dgm:pt modelId="{C2CAF360-B876-4B1B-ABC2-3E175E76D95D}" type="pres">
      <dgm:prSet presAssocID="{D2669E1A-A25F-49C4-B4D3-6D3849C3BB0A}" presName="tx1" presStyleLbl="revTx" presStyleIdx="8" presStyleCnt="10"/>
      <dgm:spPr/>
    </dgm:pt>
    <dgm:pt modelId="{BBA69692-B629-47F3-A3DC-4116A927CF8B}" type="pres">
      <dgm:prSet presAssocID="{D2669E1A-A25F-49C4-B4D3-6D3849C3BB0A}" presName="vert1" presStyleCnt="0"/>
      <dgm:spPr/>
    </dgm:pt>
    <dgm:pt modelId="{CA6A3541-5C45-42AB-B771-FA6E7416A3A0}" type="pres">
      <dgm:prSet presAssocID="{2D13E0B8-0DAF-4A73-B7D6-DE47A5AE1412}" presName="vertSpace2a" presStyleCnt="0"/>
      <dgm:spPr/>
    </dgm:pt>
    <dgm:pt modelId="{DFD60F91-7F5B-4D55-BF4D-35195FC0D7DA}" type="pres">
      <dgm:prSet presAssocID="{2D13E0B8-0DAF-4A73-B7D6-DE47A5AE1412}" presName="horz2" presStyleCnt="0"/>
      <dgm:spPr/>
    </dgm:pt>
    <dgm:pt modelId="{AB6F007C-8A16-466E-99E5-0BE1AF0089BC}" type="pres">
      <dgm:prSet presAssocID="{2D13E0B8-0DAF-4A73-B7D6-DE47A5AE1412}" presName="horzSpace2" presStyleCnt="0"/>
      <dgm:spPr/>
    </dgm:pt>
    <dgm:pt modelId="{329F4653-23AD-4CC8-8A80-1B7E304694D9}" type="pres">
      <dgm:prSet presAssocID="{2D13E0B8-0DAF-4A73-B7D6-DE47A5AE1412}" presName="tx2" presStyleLbl="revTx" presStyleIdx="9" presStyleCnt="10"/>
      <dgm:spPr/>
    </dgm:pt>
    <dgm:pt modelId="{A60AF155-E810-4181-995F-58597AD17C0F}" type="pres">
      <dgm:prSet presAssocID="{2D13E0B8-0DAF-4A73-B7D6-DE47A5AE1412}" presName="vert2" presStyleCnt="0"/>
      <dgm:spPr/>
    </dgm:pt>
    <dgm:pt modelId="{650CE7D1-09BF-48C8-AA67-00A150562ABE}" type="pres">
      <dgm:prSet presAssocID="{2D13E0B8-0DAF-4A73-B7D6-DE47A5AE1412}" presName="thinLine2b" presStyleLbl="callout" presStyleIdx="4" presStyleCnt="5"/>
      <dgm:spPr/>
    </dgm:pt>
    <dgm:pt modelId="{580C13E6-A574-414F-9513-37EDFE222AF0}" type="pres">
      <dgm:prSet presAssocID="{2D13E0B8-0DAF-4A73-B7D6-DE47A5AE1412}" presName="vertSpace2b" presStyleCnt="0"/>
      <dgm:spPr/>
    </dgm:pt>
  </dgm:ptLst>
  <dgm:cxnLst>
    <dgm:cxn modelId="{F749E70B-0843-42D4-8DF6-EF09EC66B845}" type="presOf" srcId="{2060EA0C-02E8-4726-8CAA-F653E4614BFA}" destId="{B19E1337-F674-4522-944F-99C2C4A88EFC}" srcOrd="0" destOrd="0" presId="urn:microsoft.com/office/officeart/2008/layout/LinedList"/>
    <dgm:cxn modelId="{D19AD014-912F-4702-B88A-7312AE541090}" type="presOf" srcId="{F35FBED8-C20A-49C4-8705-CD878E18AD7A}" destId="{ED94CBC9-C590-4A36-82C7-FF1D49D69325}" srcOrd="0" destOrd="0" presId="urn:microsoft.com/office/officeart/2008/layout/LinedList"/>
    <dgm:cxn modelId="{35EF3C1B-C356-4A95-8144-4EC7C1E093DE}" type="presOf" srcId="{2924ECA1-8CFE-497A-AEBB-B17A74D42C59}" destId="{6C5F9B4D-EF6E-438A-B4C1-DB78DD1A0198}" srcOrd="0" destOrd="0" presId="urn:microsoft.com/office/officeart/2008/layout/LinedList"/>
    <dgm:cxn modelId="{4BF44D1B-5FF6-40F2-B2A3-204E41840935}" type="presOf" srcId="{D2669E1A-A25F-49C4-B4D3-6D3849C3BB0A}" destId="{C2CAF360-B876-4B1B-ABC2-3E175E76D95D}" srcOrd="0" destOrd="0" presId="urn:microsoft.com/office/officeart/2008/layout/LinedList"/>
    <dgm:cxn modelId="{A9A5982D-882D-404F-9E32-77F884123810}" type="presOf" srcId="{7869202D-F2CE-451D-85BB-61CDF7277E5E}" destId="{6AB9653A-946D-4C0F-B8AD-BC696A494206}" srcOrd="0" destOrd="0" presId="urn:microsoft.com/office/officeart/2008/layout/LinedList"/>
    <dgm:cxn modelId="{2069765D-3262-4B8A-AC19-657DA76C62EF}" srcId="{2924ECA1-8CFE-497A-AEBB-B17A74D42C59}" destId="{2060EA0C-02E8-4726-8CAA-F653E4614BFA}" srcOrd="0" destOrd="0" parTransId="{4E3500B1-05AA-46FF-8C08-59BDC7F30F3E}" sibTransId="{C85821EF-52A9-41EA-B421-8C6475648D5F}"/>
    <dgm:cxn modelId="{84A29761-E5A9-40A7-870C-EDE47452EF8F}" srcId="{79375EE6-B431-406B-8FD1-C6E43476CC6D}" destId="{7869202D-F2CE-451D-85BB-61CDF7277E5E}" srcOrd="2" destOrd="0" parTransId="{11633F5B-21B7-4E27-BFD8-6AD288E43988}" sibTransId="{1A13AFCB-089F-4852-872E-EE92C505BCA7}"/>
    <dgm:cxn modelId="{2F0B7D45-7891-4929-91C3-A837E5E8AA79}" type="presOf" srcId="{59B0D789-8215-47C5-B211-CD15D791758B}" destId="{8B44B19F-1CE9-4E46-8B2A-100C3B5E4CD3}" srcOrd="0" destOrd="0" presId="urn:microsoft.com/office/officeart/2008/layout/LinedList"/>
    <dgm:cxn modelId="{58F45846-6516-4B36-A012-C40E663BB4C3}" srcId="{79375EE6-B431-406B-8FD1-C6E43476CC6D}" destId="{2924ECA1-8CFE-497A-AEBB-B17A74D42C59}" srcOrd="1" destOrd="0" parTransId="{1E95BBDF-CA05-4F81-A869-B82AE309F4B8}" sibTransId="{D0C03DE8-8B51-4DCB-8CB9-06685DFC30CF}"/>
    <dgm:cxn modelId="{A863BD47-FA13-42C9-A53C-9EE4B0F4508B}" type="presOf" srcId="{79375EE6-B431-406B-8FD1-C6E43476CC6D}" destId="{1E64F83B-1077-488F-9177-E2F4ABC6F124}" srcOrd="0" destOrd="0" presId="urn:microsoft.com/office/officeart/2008/layout/LinedList"/>
    <dgm:cxn modelId="{8124DE6E-6992-4AFF-B1D2-8971558E9CA5}" srcId="{79375EE6-B431-406B-8FD1-C6E43476CC6D}" destId="{F35FBED8-C20A-49C4-8705-CD878E18AD7A}" srcOrd="0" destOrd="0" parTransId="{41D97A5F-0660-48A8-BCCC-4AAF8C7DF6D5}" sibTransId="{18FF630D-E4E8-4773-AA37-19059619E11A}"/>
    <dgm:cxn modelId="{445EFC50-4529-4598-A462-3E444BFE0431}" type="presOf" srcId="{2D13E0B8-0DAF-4A73-B7D6-DE47A5AE1412}" destId="{329F4653-23AD-4CC8-8A80-1B7E304694D9}" srcOrd="0" destOrd="0" presId="urn:microsoft.com/office/officeart/2008/layout/LinedList"/>
    <dgm:cxn modelId="{201EFD56-C26A-4B00-A3EA-121633307DDB}" srcId="{79375EE6-B431-406B-8FD1-C6E43476CC6D}" destId="{D2669E1A-A25F-49C4-B4D3-6D3849C3BB0A}" srcOrd="4" destOrd="0" parTransId="{99D47FE0-3613-45C5-93FF-25A4F87CE7A0}" sibTransId="{C640C1A0-6847-4905-8C8B-9ACBD6A2651B}"/>
    <dgm:cxn modelId="{E56EFC79-4232-42F3-A5BC-54EA45AF22A5}" srcId="{7869202D-F2CE-451D-85BB-61CDF7277E5E}" destId="{B89CB764-79B5-44C5-849A-AE3C8D9134B6}" srcOrd="0" destOrd="0" parTransId="{9DB9ADA1-8AD5-41E8-9185-BFB5FCF4B4A9}" sibTransId="{39DBC7BE-976D-4059-83B5-FE5669C163F4}"/>
    <dgm:cxn modelId="{2C71697D-0D26-491D-8020-F828BAE14B66}" type="presOf" srcId="{B89CB764-79B5-44C5-849A-AE3C8D9134B6}" destId="{DE74DA4B-C0E5-4760-B4F7-E43B229581D6}" srcOrd="0" destOrd="0" presId="urn:microsoft.com/office/officeart/2008/layout/LinedList"/>
    <dgm:cxn modelId="{C787E5AA-9F56-4EE3-8281-3384566807C9}" type="presOf" srcId="{D249EAD0-BE83-432B-8A35-CDB30BC1B9FB}" destId="{B50E9554-E826-4531-84BF-5405A8A88F87}" srcOrd="0" destOrd="0" presId="urn:microsoft.com/office/officeart/2008/layout/LinedList"/>
    <dgm:cxn modelId="{0A0FDDCF-4201-412F-A5EE-A0342B01EA46}" type="presOf" srcId="{A009715A-D275-4000-A491-57C0FB39A20E}" destId="{78D4E44E-6A6E-4EF9-B08F-408647298D17}" srcOrd="0" destOrd="0" presId="urn:microsoft.com/office/officeart/2008/layout/LinedList"/>
    <dgm:cxn modelId="{4A1D01DC-95F1-4547-86FC-AAD87F6DC1FC}" srcId="{A009715A-D275-4000-A491-57C0FB39A20E}" destId="{59B0D789-8215-47C5-B211-CD15D791758B}" srcOrd="0" destOrd="0" parTransId="{785296D7-5453-47FB-AB01-DB7EEC89AD71}" sibTransId="{5A24FCFC-B025-48AA-8705-AEEBA22E081D}"/>
    <dgm:cxn modelId="{C3B505F2-57E4-4ED0-A9BF-28473E2C7C72}" srcId="{79375EE6-B431-406B-8FD1-C6E43476CC6D}" destId="{A009715A-D275-4000-A491-57C0FB39A20E}" srcOrd="3" destOrd="0" parTransId="{631C8814-4917-4A3C-9C76-9BAEB74DD365}" sibTransId="{CFA1347E-8C31-4010-A2B8-B05E340D0EC3}"/>
    <dgm:cxn modelId="{7D0EBBFB-589E-4BE0-B2B7-7EBBDBBDC9CB}" srcId="{D2669E1A-A25F-49C4-B4D3-6D3849C3BB0A}" destId="{2D13E0B8-0DAF-4A73-B7D6-DE47A5AE1412}" srcOrd="0" destOrd="0" parTransId="{C6861723-7506-4C5C-B448-DDC486ADE1E6}" sibTransId="{DE5FBD26-65D5-40E9-980E-635F02F276E3}"/>
    <dgm:cxn modelId="{50EE96FD-53F3-434B-B2DE-DEDA5FDE4EA1}" srcId="{F35FBED8-C20A-49C4-8705-CD878E18AD7A}" destId="{D249EAD0-BE83-432B-8A35-CDB30BC1B9FB}" srcOrd="0" destOrd="0" parTransId="{A7461AB4-8C55-455B-BD32-27C335855C85}" sibTransId="{56744F0A-A439-44D0-A709-F561BE319806}"/>
    <dgm:cxn modelId="{D330287E-7492-47E5-9662-0C9A87089F85}" type="presParOf" srcId="{1E64F83B-1077-488F-9177-E2F4ABC6F124}" destId="{9FE2B1D0-2AE5-4E0C-8991-514925FFB179}" srcOrd="0" destOrd="0" presId="urn:microsoft.com/office/officeart/2008/layout/LinedList"/>
    <dgm:cxn modelId="{089DE4AB-F1BE-470D-999E-7839D1846D6E}" type="presParOf" srcId="{1E64F83B-1077-488F-9177-E2F4ABC6F124}" destId="{9D1C5B2F-2AC5-49E2-B715-28DF0307904B}" srcOrd="1" destOrd="0" presId="urn:microsoft.com/office/officeart/2008/layout/LinedList"/>
    <dgm:cxn modelId="{7D20AB8F-8D05-499E-827B-88842DD0128F}" type="presParOf" srcId="{9D1C5B2F-2AC5-49E2-B715-28DF0307904B}" destId="{ED94CBC9-C590-4A36-82C7-FF1D49D69325}" srcOrd="0" destOrd="0" presId="urn:microsoft.com/office/officeart/2008/layout/LinedList"/>
    <dgm:cxn modelId="{941CB16F-D41D-48EA-87F6-4385AD647B68}" type="presParOf" srcId="{9D1C5B2F-2AC5-49E2-B715-28DF0307904B}" destId="{601A2D48-7577-41BD-9C16-383AEE5D335B}" srcOrd="1" destOrd="0" presId="urn:microsoft.com/office/officeart/2008/layout/LinedList"/>
    <dgm:cxn modelId="{81C73BD3-2D40-4118-9067-F77EBE99C6FA}" type="presParOf" srcId="{601A2D48-7577-41BD-9C16-383AEE5D335B}" destId="{95A6D41B-CFD2-469E-AAC6-A3113FECC175}" srcOrd="0" destOrd="0" presId="urn:microsoft.com/office/officeart/2008/layout/LinedList"/>
    <dgm:cxn modelId="{E8CCB4A7-4AC2-47AA-8D68-68CB98FC34E6}" type="presParOf" srcId="{601A2D48-7577-41BD-9C16-383AEE5D335B}" destId="{0E1506B3-F38B-46D8-873C-0A82B27597DC}" srcOrd="1" destOrd="0" presId="urn:microsoft.com/office/officeart/2008/layout/LinedList"/>
    <dgm:cxn modelId="{E25E24EB-2289-4F2C-A26C-5899D9EE177A}" type="presParOf" srcId="{0E1506B3-F38B-46D8-873C-0A82B27597DC}" destId="{56D2F504-A32D-4582-8DA9-3A6A5A2BCDA5}" srcOrd="0" destOrd="0" presId="urn:microsoft.com/office/officeart/2008/layout/LinedList"/>
    <dgm:cxn modelId="{2D09AE48-D952-4CC4-8BD2-6A2B6D48D2D3}" type="presParOf" srcId="{0E1506B3-F38B-46D8-873C-0A82B27597DC}" destId="{B50E9554-E826-4531-84BF-5405A8A88F87}" srcOrd="1" destOrd="0" presId="urn:microsoft.com/office/officeart/2008/layout/LinedList"/>
    <dgm:cxn modelId="{7D8E63F8-53E1-4A18-99FE-354A2F8757EA}" type="presParOf" srcId="{0E1506B3-F38B-46D8-873C-0A82B27597DC}" destId="{8E019E01-76AC-49B3-B13D-17E6E7EB252A}" srcOrd="2" destOrd="0" presId="urn:microsoft.com/office/officeart/2008/layout/LinedList"/>
    <dgm:cxn modelId="{72B2356F-FD6F-47E5-8065-BB3415E9A76F}" type="presParOf" srcId="{601A2D48-7577-41BD-9C16-383AEE5D335B}" destId="{54854C7C-4DC7-442F-80EF-E372B162BB75}" srcOrd="2" destOrd="0" presId="urn:microsoft.com/office/officeart/2008/layout/LinedList"/>
    <dgm:cxn modelId="{788C9FC6-0AE0-4FDA-A4AB-F0C3350A31DE}" type="presParOf" srcId="{601A2D48-7577-41BD-9C16-383AEE5D335B}" destId="{F1D15DC8-C17E-4B0F-9711-5431A4A93E8D}" srcOrd="3" destOrd="0" presId="urn:microsoft.com/office/officeart/2008/layout/LinedList"/>
    <dgm:cxn modelId="{A8BEF06E-C420-463B-BBD2-B9C30F92CD8D}" type="presParOf" srcId="{1E64F83B-1077-488F-9177-E2F4ABC6F124}" destId="{1A2EAA9E-4032-4865-AFE8-82BEA417A258}" srcOrd="2" destOrd="0" presId="urn:microsoft.com/office/officeart/2008/layout/LinedList"/>
    <dgm:cxn modelId="{9795271E-15A6-4FD6-A77E-5EB2D69A68AE}" type="presParOf" srcId="{1E64F83B-1077-488F-9177-E2F4ABC6F124}" destId="{AC5BBBD2-49F1-4CE0-B39A-5C6FAD01D6F6}" srcOrd="3" destOrd="0" presId="urn:microsoft.com/office/officeart/2008/layout/LinedList"/>
    <dgm:cxn modelId="{DB8BC531-E7C8-4132-8D0E-A96E4E0248D0}" type="presParOf" srcId="{AC5BBBD2-49F1-4CE0-B39A-5C6FAD01D6F6}" destId="{6C5F9B4D-EF6E-438A-B4C1-DB78DD1A0198}" srcOrd="0" destOrd="0" presId="urn:microsoft.com/office/officeart/2008/layout/LinedList"/>
    <dgm:cxn modelId="{76E8712D-C730-4A96-A0A0-37F84D0332BE}" type="presParOf" srcId="{AC5BBBD2-49F1-4CE0-B39A-5C6FAD01D6F6}" destId="{09D76FD5-363E-4506-B0FE-7332CF968C09}" srcOrd="1" destOrd="0" presId="urn:microsoft.com/office/officeart/2008/layout/LinedList"/>
    <dgm:cxn modelId="{3BCCEBFA-3332-48AF-A802-EBE36791A1AA}" type="presParOf" srcId="{09D76FD5-363E-4506-B0FE-7332CF968C09}" destId="{81BD2966-6943-422B-990C-E4945C0DFAAA}" srcOrd="0" destOrd="0" presId="urn:microsoft.com/office/officeart/2008/layout/LinedList"/>
    <dgm:cxn modelId="{6930CBF9-1A89-4714-BECD-3103C3C1F30A}" type="presParOf" srcId="{09D76FD5-363E-4506-B0FE-7332CF968C09}" destId="{2259B034-2AA9-4F79-A367-65A7D2481730}" srcOrd="1" destOrd="0" presId="urn:microsoft.com/office/officeart/2008/layout/LinedList"/>
    <dgm:cxn modelId="{53EA7EA0-33AA-47D5-806F-4BBFCFA47595}" type="presParOf" srcId="{2259B034-2AA9-4F79-A367-65A7D2481730}" destId="{5BA4757F-0152-40B8-A002-BF9755C8AD90}" srcOrd="0" destOrd="0" presId="urn:microsoft.com/office/officeart/2008/layout/LinedList"/>
    <dgm:cxn modelId="{821BDCBA-9B5B-4B5A-9664-F006D81F4AE1}" type="presParOf" srcId="{2259B034-2AA9-4F79-A367-65A7D2481730}" destId="{B19E1337-F674-4522-944F-99C2C4A88EFC}" srcOrd="1" destOrd="0" presId="urn:microsoft.com/office/officeart/2008/layout/LinedList"/>
    <dgm:cxn modelId="{E8E8B2C9-A8CB-4948-B519-821B7D93B470}" type="presParOf" srcId="{2259B034-2AA9-4F79-A367-65A7D2481730}" destId="{ADD772B2-2330-48DD-AA01-6A1311A63D13}" srcOrd="2" destOrd="0" presId="urn:microsoft.com/office/officeart/2008/layout/LinedList"/>
    <dgm:cxn modelId="{ED490ED6-14FE-44B9-BE73-CD3D6F831CFA}" type="presParOf" srcId="{09D76FD5-363E-4506-B0FE-7332CF968C09}" destId="{A8AD479B-7DEE-4C93-9CBD-BA39FF7C82B8}" srcOrd="2" destOrd="0" presId="urn:microsoft.com/office/officeart/2008/layout/LinedList"/>
    <dgm:cxn modelId="{A210F2FE-15C6-4A99-B923-01379A380468}" type="presParOf" srcId="{09D76FD5-363E-4506-B0FE-7332CF968C09}" destId="{D274C26D-E9A1-4967-B9D4-792B2A7D1072}" srcOrd="3" destOrd="0" presId="urn:microsoft.com/office/officeart/2008/layout/LinedList"/>
    <dgm:cxn modelId="{BED0E1EA-E488-4556-8CA3-1BF1F712B381}" type="presParOf" srcId="{1E64F83B-1077-488F-9177-E2F4ABC6F124}" destId="{DAF7182F-46C9-4C8D-9B49-3B17CA6A0FE6}" srcOrd="4" destOrd="0" presId="urn:microsoft.com/office/officeart/2008/layout/LinedList"/>
    <dgm:cxn modelId="{A3D61FB9-84A2-4043-A4F4-C5476680D0DB}" type="presParOf" srcId="{1E64F83B-1077-488F-9177-E2F4ABC6F124}" destId="{23590482-C4D7-4513-B406-48BE2608228F}" srcOrd="5" destOrd="0" presId="urn:microsoft.com/office/officeart/2008/layout/LinedList"/>
    <dgm:cxn modelId="{E0A75A5D-6C03-4EE1-8C9F-E0A9B6762596}" type="presParOf" srcId="{23590482-C4D7-4513-B406-48BE2608228F}" destId="{6AB9653A-946D-4C0F-B8AD-BC696A494206}" srcOrd="0" destOrd="0" presId="urn:microsoft.com/office/officeart/2008/layout/LinedList"/>
    <dgm:cxn modelId="{EB92C5C8-3B3B-44E9-9018-D39686C78496}" type="presParOf" srcId="{23590482-C4D7-4513-B406-48BE2608228F}" destId="{D310AE7C-8755-476F-AA33-8EB76BBD14FE}" srcOrd="1" destOrd="0" presId="urn:microsoft.com/office/officeart/2008/layout/LinedList"/>
    <dgm:cxn modelId="{C66095AF-FADB-41FD-ABE5-E5B059462403}" type="presParOf" srcId="{D310AE7C-8755-476F-AA33-8EB76BBD14FE}" destId="{CB3FBC8A-10B9-4D89-9A2B-972A272F9CF9}" srcOrd="0" destOrd="0" presId="urn:microsoft.com/office/officeart/2008/layout/LinedList"/>
    <dgm:cxn modelId="{942DAD11-5D45-4B83-A20C-EF5A5851FEA1}" type="presParOf" srcId="{D310AE7C-8755-476F-AA33-8EB76BBD14FE}" destId="{2021F8D3-64DD-4C6A-B6A3-5733B5E4EDD7}" srcOrd="1" destOrd="0" presId="urn:microsoft.com/office/officeart/2008/layout/LinedList"/>
    <dgm:cxn modelId="{97A804FF-168E-4751-930B-B3B6AC076ACC}" type="presParOf" srcId="{2021F8D3-64DD-4C6A-B6A3-5733B5E4EDD7}" destId="{57FEAFC7-7281-4E6A-98B2-75BE8BCCB3C1}" srcOrd="0" destOrd="0" presId="urn:microsoft.com/office/officeart/2008/layout/LinedList"/>
    <dgm:cxn modelId="{D96B5A7F-B062-49E4-B8AD-1E84659C246C}" type="presParOf" srcId="{2021F8D3-64DD-4C6A-B6A3-5733B5E4EDD7}" destId="{DE74DA4B-C0E5-4760-B4F7-E43B229581D6}" srcOrd="1" destOrd="0" presId="urn:microsoft.com/office/officeart/2008/layout/LinedList"/>
    <dgm:cxn modelId="{C6FF6BB8-0FDE-4EB0-93B0-F75DA9379685}" type="presParOf" srcId="{2021F8D3-64DD-4C6A-B6A3-5733B5E4EDD7}" destId="{D5CE96CA-A588-4B16-92F6-D26C02A45A20}" srcOrd="2" destOrd="0" presId="urn:microsoft.com/office/officeart/2008/layout/LinedList"/>
    <dgm:cxn modelId="{A450DDBF-E23C-4049-B52F-0F524C428AA0}" type="presParOf" srcId="{D310AE7C-8755-476F-AA33-8EB76BBD14FE}" destId="{8BA858E1-BDD8-469E-99BE-E7F96AF51B6D}" srcOrd="2" destOrd="0" presId="urn:microsoft.com/office/officeart/2008/layout/LinedList"/>
    <dgm:cxn modelId="{CE8AF08C-661A-4779-B117-B42BCD2D2B8F}" type="presParOf" srcId="{D310AE7C-8755-476F-AA33-8EB76BBD14FE}" destId="{81C4DC88-44CE-4A1E-8990-7B16A74567B0}" srcOrd="3" destOrd="0" presId="urn:microsoft.com/office/officeart/2008/layout/LinedList"/>
    <dgm:cxn modelId="{F20CA5E7-B7FE-49D1-9F53-DCC27983C215}" type="presParOf" srcId="{1E64F83B-1077-488F-9177-E2F4ABC6F124}" destId="{62DC0830-AC5A-4EE7-9EC2-12C587062C6D}" srcOrd="6" destOrd="0" presId="urn:microsoft.com/office/officeart/2008/layout/LinedList"/>
    <dgm:cxn modelId="{876BCEDB-9089-47D3-B2E3-C7148E150B07}" type="presParOf" srcId="{1E64F83B-1077-488F-9177-E2F4ABC6F124}" destId="{B715CC4A-D4BB-448D-88B8-47C46DB1FE77}" srcOrd="7" destOrd="0" presId="urn:microsoft.com/office/officeart/2008/layout/LinedList"/>
    <dgm:cxn modelId="{40E284A8-4999-4166-A2DA-54EEC163EF73}" type="presParOf" srcId="{B715CC4A-D4BB-448D-88B8-47C46DB1FE77}" destId="{78D4E44E-6A6E-4EF9-B08F-408647298D17}" srcOrd="0" destOrd="0" presId="urn:microsoft.com/office/officeart/2008/layout/LinedList"/>
    <dgm:cxn modelId="{F6241720-9636-420B-808C-6E698EB70624}" type="presParOf" srcId="{B715CC4A-D4BB-448D-88B8-47C46DB1FE77}" destId="{FB9CE268-E946-4485-8D29-398010C80FCC}" srcOrd="1" destOrd="0" presId="urn:microsoft.com/office/officeart/2008/layout/LinedList"/>
    <dgm:cxn modelId="{2742EFF0-0DFB-48A7-93C3-1F58E19AFA99}" type="presParOf" srcId="{FB9CE268-E946-4485-8D29-398010C80FCC}" destId="{6ACEBE45-2C81-4277-B333-7D11CEB75020}" srcOrd="0" destOrd="0" presId="urn:microsoft.com/office/officeart/2008/layout/LinedList"/>
    <dgm:cxn modelId="{20AEDBF6-E655-4533-8045-8E2EF675D2C7}" type="presParOf" srcId="{FB9CE268-E946-4485-8D29-398010C80FCC}" destId="{5BA5F2D8-2ABB-45A8-9930-CE8049852D01}" srcOrd="1" destOrd="0" presId="urn:microsoft.com/office/officeart/2008/layout/LinedList"/>
    <dgm:cxn modelId="{A1C994F9-1B5F-4EEB-A380-B2662064B012}" type="presParOf" srcId="{5BA5F2D8-2ABB-45A8-9930-CE8049852D01}" destId="{E359A327-5845-45A5-A113-159881D42B52}" srcOrd="0" destOrd="0" presId="urn:microsoft.com/office/officeart/2008/layout/LinedList"/>
    <dgm:cxn modelId="{6E4D412F-524A-4C1F-BDAB-43650C02BE00}" type="presParOf" srcId="{5BA5F2D8-2ABB-45A8-9930-CE8049852D01}" destId="{8B44B19F-1CE9-4E46-8B2A-100C3B5E4CD3}" srcOrd="1" destOrd="0" presId="urn:microsoft.com/office/officeart/2008/layout/LinedList"/>
    <dgm:cxn modelId="{A2B11167-B890-4274-93AF-0396322D02F2}" type="presParOf" srcId="{5BA5F2D8-2ABB-45A8-9930-CE8049852D01}" destId="{BF64B6BC-F074-4268-8F25-08DC9DC3381A}" srcOrd="2" destOrd="0" presId="urn:microsoft.com/office/officeart/2008/layout/LinedList"/>
    <dgm:cxn modelId="{8F0018BB-0777-40AD-9660-7A7643962131}" type="presParOf" srcId="{FB9CE268-E946-4485-8D29-398010C80FCC}" destId="{457F89EC-A7D3-48A4-8E2B-BB410D163420}" srcOrd="2" destOrd="0" presId="urn:microsoft.com/office/officeart/2008/layout/LinedList"/>
    <dgm:cxn modelId="{14ED1937-AB51-4348-9C90-F567BE9ACB44}" type="presParOf" srcId="{FB9CE268-E946-4485-8D29-398010C80FCC}" destId="{8387D782-8D38-4258-AE7B-2CAFE98E2B6A}" srcOrd="3" destOrd="0" presId="urn:microsoft.com/office/officeart/2008/layout/LinedList"/>
    <dgm:cxn modelId="{26F84615-7DA8-49E2-96AB-97BA4C314E8F}" type="presParOf" srcId="{1E64F83B-1077-488F-9177-E2F4ABC6F124}" destId="{8B1DF14D-7671-49C1-8CDD-EDB545A64627}" srcOrd="8" destOrd="0" presId="urn:microsoft.com/office/officeart/2008/layout/LinedList"/>
    <dgm:cxn modelId="{CBFA83A4-EB89-4D3F-B50B-00D85409C7C9}" type="presParOf" srcId="{1E64F83B-1077-488F-9177-E2F4ABC6F124}" destId="{A52A3BE4-54FE-4A2E-B7A1-850DFC24DA6D}" srcOrd="9" destOrd="0" presId="urn:microsoft.com/office/officeart/2008/layout/LinedList"/>
    <dgm:cxn modelId="{8B35A8B2-86A0-4F1E-8A62-519A5EBD1A21}" type="presParOf" srcId="{A52A3BE4-54FE-4A2E-B7A1-850DFC24DA6D}" destId="{C2CAF360-B876-4B1B-ABC2-3E175E76D95D}" srcOrd="0" destOrd="0" presId="urn:microsoft.com/office/officeart/2008/layout/LinedList"/>
    <dgm:cxn modelId="{AE7BDED8-386C-472A-8CBB-774392290B83}" type="presParOf" srcId="{A52A3BE4-54FE-4A2E-B7A1-850DFC24DA6D}" destId="{BBA69692-B629-47F3-A3DC-4116A927CF8B}" srcOrd="1" destOrd="0" presId="urn:microsoft.com/office/officeart/2008/layout/LinedList"/>
    <dgm:cxn modelId="{B46A9208-44E8-41F9-8584-1D28BC74C253}" type="presParOf" srcId="{BBA69692-B629-47F3-A3DC-4116A927CF8B}" destId="{CA6A3541-5C45-42AB-B771-FA6E7416A3A0}" srcOrd="0" destOrd="0" presId="urn:microsoft.com/office/officeart/2008/layout/LinedList"/>
    <dgm:cxn modelId="{9E794810-DF76-4577-A81F-065D66B9BA62}" type="presParOf" srcId="{BBA69692-B629-47F3-A3DC-4116A927CF8B}" destId="{DFD60F91-7F5B-4D55-BF4D-35195FC0D7DA}" srcOrd="1" destOrd="0" presId="urn:microsoft.com/office/officeart/2008/layout/LinedList"/>
    <dgm:cxn modelId="{0ADC20EE-3CB0-451E-A3B2-283150AB7B7D}" type="presParOf" srcId="{DFD60F91-7F5B-4D55-BF4D-35195FC0D7DA}" destId="{AB6F007C-8A16-466E-99E5-0BE1AF0089BC}" srcOrd="0" destOrd="0" presId="urn:microsoft.com/office/officeart/2008/layout/LinedList"/>
    <dgm:cxn modelId="{92339246-9C8B-489B-9C20-1CED83163B83}" type="presParOf" srcId="{DFD60F91-7F5B-4D55-BF4D-35195FC0D7DA}" destId="{329F4653-23AD-4CC8-8A80-1B7E304694D9}" srcOrd="1" destOrd="0" presId="urn:microsoft.com/office/officeart/2008/layout/LinedList"/>
    <dgm:cxn modelId="{B6F2ACDE-779A-496C-8C19-A8A1EED23D56}" type="presParOf" srcId="{DFD60F91-7F5B-4D55-BF4D-35195FC0D7DA}" destId="{A60AF155-E810-4181-995F-58597AD17C0F}" srcOrd="2" destOrd="0" presId="urn:microsoft.com/office/officeart/2008/layout/LinedList"/>
    <dgm:cxn modelId="{78D45B1C-F0CC-4047-A8AB-BEF178ED1B0B}" type="presParOf" srcId="{BBA69692-B629-47F3-A3DC-4116A927CF8B}" destId="{650CE7D1-09BF-48C8-AA67-00A150562ABE}" srcOrd="2" destOrd="0" presId="urn:microsoft.com/office/officeart/2008/layout/LinedList"/>
    <dgm:cxn modelId="{4708BF11-2008-4958-8A11-C65B33B6F9EA}" type="presParOf" srcId="{BBA69692-B629-47F3-A3DC-4116A927CF8B}" destId="{580C13E6-A574-414F-9513-37EDFE222AF0}"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2B1D0-2AE5-4E0C-8991-514925FFB179}">
      <dsp:nvSpPr>
        <dsp:cNvPr id="0" name=""/>
        <dsp:cNvSpPr/>
      </dsp:nvSpPr>
      <dsp:spPr>
        <a:xfrm>
          <a:off x="0" y="616"/>
          <a:ext cx="9472745" cy="0"/>
        </a:xfrm>
        <a:prstGeom prst="line">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w="6350" cap="flat" cmpd="sng" algn="ctr">
          <a:solidFill>
            <a:schemeClr val="accent6">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D94CBC9-C590-4A36-82C7-FF1D49D69325}">
      <dsp:nvSpPr>
        <dsp:cNvPr id="0" name=""/>
        <dsp:cNvSpPr/>
      </dsp:nvSpPr>
      <dsp:spPr>
        <a:xfrm>
          <a:off x="0" y="616"/>
          <a:ext cx="1894549" cy="1009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0" i="0" kern="1200">
              <a:effectLst/>
              <a:latin typeface="Söhne"/>
            </a:rPr>
            <a:t>1. Desafío de Clasificación:</a:t>
          </a:r>
          <a:endParaRPr lang="en-US" sz="1400" kern="1200" dirty="0"/>
        </a:p>
      </dsp:txBody>
      <dsp:txXfrm>
        <a:off x="0" y="616"/>
        <a:ext cx="1894549" cy="1009825"/>
      </dsp:txXfrm>
    </dsp:sp>
    <dsp:sp modelId="{B50E9554-E826-4531-84BF-5405A8A88F87}">
      <dsp:nvSpPr>
        <dsp:cNvPr id="0" name=""/>
        <dsp:cNvSpPr/>
      </dsp:nvSpPr>
      <dsp:spPr>
        <a:xfrm>
          <a:off x="2036640" y="46472"/>
          <a:ext cx="7436104" cy="91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0" i="0" kern="1200" dirty="0">
              <a:effectLst/>
              <a:latin typeface="Söhne"/>
            </a:rPr>
            <a:t>Clasificar juegos de mesa en categorías específicas puede ser un desafío debido a la diversidad y complejidad de los juegos disponibles en el mercado.</a:t>
          </a:r>
        </a:p>
      </dsp:txBody>
      <dsp:txXfrm>
        <a:off x="2036640" y="46472"/>
        <a:ext cx="7436104" cy="917126"/>
      </dsp:txXfrm>
    </dsp:sp>
    <dsp:sp modelId="{54854C7C-4DC7-442F-80EF-E372B162BB75}">
      <dsp:nvSpPr>
        <dsp:cNvPr id="0" name=""/>
        <dsp:cNvSpPr/>
      </dsp:nvSpPr>
      <dsp:spPr>
        <a:xfrm>
          <a:off x="1894549" y="963599"/>
          <a:ext cx="7578196" cy="0"/>
        </a:xfrm>
        <a:prstGeom prst="line">
          <a:avLst/>
        </a:pr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1A2EAA9E-4032-4865-AFE8-82BEA417A258}">
      <dsp:nvSpPr>
        <dsp:cNvPr id="0" name=""/>
        <dsp:cNvSpPr/>
      </dsp:nvSpPr>
      <dsp:spPr>
        <a:xfrm>
          <a:off x="0" y="1010442"/>
          <a:ext cx="9472745" cy="0"/>
        </a:xfrm>
        <a:prstGeom prst="line">
          <a:avLst/>
        </a:prstGeom>
        <a:gradFill rotWithShape="0">
          <a:gsLst>
            <a:gs pos="0">
              <a:schemeClr val="accent6">
                <a:shade val="80000"/>
                <a:hueOff val="-1403"/>
                <a:satOff val="1672"/>
                <a:lumOff val="4206"/>
                <a:alphaOff val="0"/>
                <a:satMod val="103000"/>
                <a:lumMod val="102000"/>
                <a:tint val="94000"/>
              </a:schemeClr>
            </a:gs>
            <a:gs pos="50000">
              <a:schemeClr val="accent6">
                <a:shade val="80000"/>
                <a:hueOff val="-1403"/>
                <a:satOff val="1672"/>
                <a:lumOff val="4206"/>
                <a:alphaOff val="0"/>
                <a:satMod val="110000"/>
                <a:lumMod val="100000"/>
                <a:shade val="100000"/>
              </a:schemeClr>
            </a:gs>
            <a:gs pos="100000">
              <a:schemeClr val="accent6">
                <a:shade val="80000"/>
                <a:hueOff val="-1403"/>
                <a:satOff val="1672"/>
                <a:lumOff val="4206"/>
                <a:alphaOff val="0"/>
                <a:lumMod val="99000"/>
                <a:satMod val="120000"/>
                <a:shade val="78000"/>
              </a:schemeClr>
            </a:gs>
          </a:gsLst>
          <a:lin ang="5400000" scaled="0"/>
        </a:gradFill>
        <a:ln w="6350" cap="flat" cmpd="sng" algn="ctr">
          <a:solidFill>
            <a:schemeClr val="accent6">
              <a:shade val="80000"/>
              <a:hueOff val="-1403"/>
              <a:satOff val="1672"/>
              <a:lumOff val="420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C5F9B4D-EF6E-438A-B4C1-DB78DD1A0198}">
      <dsp:nvSpPr>
        <dsp:cNvPr id="0" name=""/>
        <dsp:cNvSpPr/>
      </dsp:nvSpPr>
      <dsp:spPr>
        <a:xfrm>
          <a:off x="0" y="1010442"/>
          <a:ext cx="1894549" cy="1009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0" i="0" kern="1200" dirty="0">
              <a:effectLst/>
              <a:latin typeface="Söhne"/>
            </a:rPr>
            <a:t>2. Aplicación del Modelo en </a:t>
          </a:r>
          <a:r>
            <a:rPr lang="es-ES" sz="1400" b="0" i="0" kern="1200" dirty="0" err="1">
              <a:effectLst/>
              <a:latin typeface="Söhne"/>
            </a:rPr>
            <a:t>New_Games</a:t>
          </a:r>
          <a:r>
            <a:rPr lang="es-ES" sz="1400" b="0" i="0" kern="1200" dirty="0">
              <a:effectLst/>
              <a:latin typeface="Söhne"/>
            </a:rPr>
            <a:t>:</a:t>
          </a:r>
        </a:p>
      </dsp:txBody>
      <dsp:txXfrm>
        <a:off x="0" y="1010442"/>
        <a:ext cx="1894549" cy="1009825"/>
      </dsp:txXfrm>
    </dsp:sp>
    <dsp:sp modelId="{B19E1337-F674-4522-944F-99C2C4A88EFC}">
      <dsp:nvSpPr>
        <dsp:cNvPr id="0" name=""/>
        <dsp:cNvSpPr/>
      </dsp:nvSpPr>
      <dsp:spPr>
        <a:xfrm>
          <a:off x="2036640" y="1056298"/>
          <a:ext cx="7436104" cy="91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0" i="0" kern="1200">
              <a:effectLst/>
              <a:latin typeface="Söhne"/>
            </a:rPr>
            <a:t>Se ha aplicado con éxito el modelo entrenado en el nuevo conjunto de datos (new_games) para predecir las categorías de los juegos más recientes.</a:t>
          </a:r>
          <a:endParaRPr lang="es-ES" sz="1400" b="0" i="0" kern="1200" dirty="0">
            <a:effectLst/>
            <a:latin typeface="Söhne"/>
          </a:endParaRPr>
        </a:p>
      </dsp:txBody>
      <dsp:txXfrm>
        <a:off x="2036640" y="1056298"/>
        <a:ext cx="7436104" cy="917126"/>
      </dsp:txXfrm>
    </dsp:sp>
    <dsp:sp modelId="{A8AD479B-7DEE-4C93-9CBD-BA39FF7C82B8}">
      <dsp:nvSpPr>
        <dsp:cNvPr id="0" name=""/>
        <dsp:cNvSpPr/>
      </dsp:nvSpPr>
      <dsp:spPr>
        <a:xfrm>
          <a:off x="1894549" y="1973425"/>
          <a:ext cx="7578196" cy="0"/>
        </a:xfrm>
        <a:prstGeom prst="line">
          <a:avLst/>
        </a:pr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DAF7182F-46C9-4C8D-9B49-3B17CA6A0FE6}">
      <dsp:nvSpPr>
        <dsp:cNvPr id="0" name=""/>
        <dsp:cNvSpPr/>
      </dsp:nvSpPr>
      <dsp:spPr>
        <a:xfrm>
          <a:off x="0" y="2020268"/>
          <a:ext cx="9472745" cy="0"/>
        </a:xfrm>
        <a:prstGeom prst="line">
          <a:avLst/>
        </a:prstGeom>
        <a:gradFill rotWithShape="0">
          <a:gsLst>
            <a:gs pos="0">
              <a:schemeClr val="accent6">
                <a:shade val="80000"/>
                <a:hueOff val="-2805"/>
                <a:satOff val="3345"/>
                <a:lumOff val="8412"/>
                <a:alphaOff val="0"/>
                <a:satMod val="103000"/>
                <a:lumMod val="102000"/>
                <a:tint val="94000"/>
              </a:schemeClr>
            </a:gs>
            <a:gs pos="50000">
              <a:schemeClr val="accent6">
                <a:shade val="80000"/>
                <a:hueOff val="-2805"/>
                <a:satOff val="3345"/>
                <a:lumOff val="8412"/>
                <a:alphaOff val="0"/>
                <a:satMod val="110000"/>
                <a:lumMod val="100000"/>
                <a:shade val="100000"/>
              </a:schemeClr>
            </a:gs>
            <a:gs pos="100000">
              <a:schemeClr val="accent6">
                <a:shade val="80000"/>
                <a:hueOff val="-2805"/>
                <a:satOff val="3345"/>
                <a:lumOff val="8412"/>
                <a:alphaOff val="0"/>
                <a:lumMod val="99000"/>
                <a:satMod val="120000"/>
                <a:shade val="78000"/>
              </a:schemeClr>
            </a:gs>
          </a:gsLst>
          <a:lin ang="5400000" scaled="0"/>
        </a:gradFill>
        <a:ln w="6350" cap="flat" cmpd="sng" algn="ctr">
          <a:solidFill>
            <a:schemeClr val="accent6">
              <a:shade val="80000"/>
              <a:hueOff val="-2805"/>
              <a:satOff val="3345"/>
              <a:lumOff val="841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AB9653A-946D-4C0F-B8AD-BC696A494206}">
      <dsp:nvSpPr>
        <dsp:cNvPr id="0" name=""/>
        <dsp:cNvSpPr/>
      </dsp:nvSpPr>
      <dsp:spPr>
        <a:xfrm>
          <a:off x="0" y="2020268"/>
          <a:ext cx="1894549" cy="1009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0" i="0" kern="1200" dirty="0">
              <a:effectLst/>
              <a:latin typeface="Söhne"/>
            </a:rPr>
            <a:t>3. Sugerencias para Mejoras:</a:t>
          </a:r>
        </a:p>
      </dsp:txBody>
      <dsp:txXfrm>
        <a:off x="0" y="2020268"/>
        <a:ext cx="1894549" cy="1009825"/>
      </dsp:txXfrm>
    </dsp:sp>
    <dsp:sp modelId="{DE74DA4B-C0E5-4760-B4F7-E43B229581D6}">
      <dsp:nvSpPr>
        <dsp:cNvPr id="0" name=""/>
        <dsp:cNvSpPr/>
      </dsp:nvSpPr>
      <dsp:spPr>
        <a:xfrm>
          <a:off x="2036640" y="2066124"/>
          <a:ext cx="7436104" cy="91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0" i="0" kern="1200" dirty="0">
              <a:effectLst/>
              <a:latin typeface="Söhne"/>
            </a:rPr>
            <a:t>Se podrían explorar técnicas adicionales de mejora del modelo, como la optimización de </a:t>
          </a:r>
          <a:r>
            <a:rPr lang="es-ES" sz="1400" b="0" i="0" kern="1200" dirty="0" err="1">
              <a:effectLst/>
              <a:latin typeface="Söhne"/>
            </a:rPr>
            <a:t>hiperparámetros</a:t>
          </a:r>
          <a:r>
            <a:rPr lang="es-ES" sz="1400" b="0" i="0" kern="1200" dirty="0">
              <a:effectLst/>
              <a:latin typeface="Söhne"/>
            </a:rPr>
            <a:t> o la consideración de modelos más avanzados si es necesario. Aplicar un </a:t>
          </a:r>
          <a:r>
            <a:rPr lang="es-ES" sz="1400" b="0" i="0" kern="1200" dirty="0" err="1">
              <a:effectLst/>
              <a:latin typeface="Söhne"/>
            </a:rPr>
            <a:t>XGBoost</a:t>
          </a:r>
          <a:r>
            <a:rPr lang="es-ES" sz="1400" b="0" i="0" kern="1200" dirty="0">
              <a:effectLst/>
              <a:latin typeface="Söhne"/>
            </a:rPr>
            <a:t>.</a:t>
          </a:r>
        </a:p>
      </dsp:txBody>
      <dsp:txXfrm>
        <a:off x="2036640" y="2066124"/>
        <a:ext cx="7436104" cy="917126"/>
      </dsp:txXfrm>
    </dsp:sp>
    <dsp:sp modelId="{8BA858E1-BDD8-469E-99BE-E7F96AF51B6D}">
      <dsp:nvSpPr>
        <dsp:cNvPr id="0" name=""/>
        <dsp:cNvSpPr/>
      </dsp:nvSpPr>
      <dsp:spPr>
        <a:xfrm>
          <a:off x="1894549" y="2983251"/>
          <a:ext cx="7578196" cy="0"/>
        </a:xfrm>
        <a:prstGeom prst="line">
          <a:avLst/>
        </a:pr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62DC0830-AC5A-4EE7-9EC2-12C587062C6D}">
      <dsp:nvSpPr>
        <dsp:cNvPr id="0" name=""/>
        <dsp:cNvSpPr/>
      </dsp:nvSpPr>
      <dsp:spPr>
        <a:xfrm>
          <a:off x="0" y="3030093"/>
          <a:ext cx="9472745" cy="0"/>
        </a:xfrm>
        <a:prstGeom prst="line">
          <a:avLst/>
        </a:prstGeom>
        <a:gradFill rotWithShape="0">
          <a:gsLst>
            <a:gs pos="0">
              <a:schemeClr val="accent6">
                <a:shade val="80000"/>
                <a:hueOff val="-4208"/>
                <a:satOff val="5017"/>
                <a:lumOff val="12618"/>
                <a:alphaOff val="0"/>
                <a:satMod val="103000"/>
                <a:lumMod val="102000"/>
                <a:tint val="94000"/>
              </a:schemeClr>
            </a:gs>
            <a:gs pos="50000">
              <a:schemeClr val="accent6">
                <a:shade val="80000"/>
                <a:hueOff val="-4208"/>
                <a:satOff val="5017"/>
                <a:lumOff val="12618"/>
                <a:alphaOff val="0"/>
                <a:satMod val="110000"/>
                <a:lumMod val="100000"/>
                <a:shade val="100000"/>
              </a:schemeClr>
            </a:gs>
            <a:gs pos="100000">
              <a:schemeClr val="accent6">
                <a:shade val="80000"/>
                <a:hueOff val="-4208"/>
                <a:satOff val="5017"/>
                <a:lumOff val="12618"/>
                <a:alphaOff val="0"/>
                <a:lumMod val="99000"/>
                <a:satMod val="120000"/>
                <a:shade val="78000"/>
              </a:schemeClr>
            </a:gs>
          </a:gsLst>
          <a:lin ang="5400000" scaled="0"/>
        </a:gradFill>
        <a:ln w="6350" cap="flat" cmpd="sng" algn="ctr">
          <a:solidFill>
            <a:schemeClr val="accent6">
              <a:shade val="80000"/>
              <a:hueOff val="-4208"/>
              <a:satOff val="5017"/>
              <a:lumOff val="1261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8D4E44E-6A6E-4EF9-B08F-408647298D17}">
      <dsp:nvSpPr>
        <dsp:cNvPr id="0" name=""/>
        <dsp:cNvSpPr/>
      </dsp:nvSpPr>
      <dsp:spPr>
        <a:xfrm>
          <a:off x="0" y="3030093"/>
          <a:ext cx="1894549" cy="1009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0" i="0" kern="1200" dirty="0">
              <a:effectLst/>
              <a:latin typeface="Söhne"/>
            </a:rPr>
            <a:t>4. Adaptabilidad del Modelo:</a:t>
          </a:r>
        </a:p>
      </dsp:txBody>
      <dsp:txXfrm>
        <a:off x="0" y="3030093"/>
        <a:ext cx="1894549" cy="1009825"/>
      </dsp:txXfrm>
    </dsp:sp>
    <dsp:sp modelId="{8B44B19F-1CE9-4E46-8B2A-100C3B5E4CD3}">
      <dsp:nvSpPr>
        <dsp:cNvPr id="0" name=""/>
        <dsp:cNvSpPr/>
      </dsp:nvSpPr>
      <dsp:spPr>
        <a:xfrm>
          <a:off x="2036640" y="3075950"/>
          <a:ext cx="7436104" cy="91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0" i="0" kern="1200" dirty="0">
              <a:effectLst/>
              <a:latin typeface="Söhne"/>
            </a:rPr>
            <a:t>El modelo es adaptable a nuevos lotes de juegos, lo que cumple con el requisito de la tienda de poder realizar clasificaciones automáticamente cuando llega un nuevo lote.</a:t>
          </a:r>
        </a:p>
      </dsp:txBody>
      <dsp:txXfrm>
        <a:off x="2036640" y="3075950"/>
        <a:ext cx="7436104" cy="917126"/>
      </dsp:txXfrm>
    </dsp:sp>
    <dsp:sp modelId="{457F89EC-A7D3-48A4-8E2B-BB410D163420}">
      <dsp:nvSpPr>
        <dsp:cNvPr id="0" name=""/>
        <dsp:cNvSpPr/>
      </dsp:nvSpPr>
      <dsp:spPr>
        <a:xfrm>
          <a:off x="1894549" y="3993077"/>
          <a:ext cx="7578196" cy="0"/>
        </a:xfrm>
        <a:prstGeom prst="line">
          <a:avLst/>
        </a:pr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8B1DF14D-7671-49C1-8CDD-EDB545A64627}">
      <dsp:nvSpPr>
        <dsp:cNvPr id="0" name=""/>
        <dsp:cNvSpPr/>
      </dsp:nvSpPr>
      <dsp:spPr>
        <a:xfrm>
          <a:off x="0" y="4039919"/>
          <a:ext cx="9472745" cy="0"/>
        </a:xfrm>
        <a:prstGeom prst="line">
          <a:avLst/>
        </a:prstGeom>
        <a:gradFill rotWithShape="0">
          <a:gsLst>
            <a:gs pos="0">
              <a:schemeClr val="accent6">
                <a:shade val="80000"/>
                <a:hueOff val="-5610"/>
                <a:satOff val="6689"/>
                <a:lumOff val="16824"/>
                <a:alphaOff val="0"/>
                <a:satMod val="103000"/>
                <a:lumMod val="102000"/>
                <a:tint val="94000"/>
              </a:schemeClr>
            </a:gs>
            <a:gs pos="50000">
              <a:schemeClr val="accent6">
                <a:shade val="80000"/>
                <a:hueOff val="-5610"/>
                <a:satOff val="6689"/>
                <a:lumOff val="16824"/>
                <a:alphaOff val="0"/>
                <a:satMod val="110000"/>
                <a:lumMod val="100000"/>
                <a:shade val="100000"/>
              </a:schemeClr>
            </a:gs>
            <a:gs pos="100000">
              <a:schemeClr val="accent6">
                <a:shade val="80000"/>
                <a:hueOff val="-5610"/>
                <a:satOff val="6689"/>
                <a:lumOff val="16824"/>
                <a:alphaOff val="0"/>
                <a:lumMod val="99000"/>
                <a:satMod val="120000"/>
                <a:shade val="78000"/>
              </a:schemeClr>
            </a:gs>
          </a:gsLst>
          <a:lin ang="5400000" scaled="0"/>
        </a:gradFill>
        <a:ln w="6350" cap="flat" cmpd="sng" algn="ctr">
          <a:solidFill>
            <a:schemeClr val="accent6">
              <a:shade val="80000"/>
              <a:hueOff val="-5610"/>
              <a:satOff val="6689"/>
              <a:lumOff val="1682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2CAF360-B876-4B1B-ABC2-3E175E76D95D}">
      <dsp:nvSpPr>
        <dsp:cNvPr id="0" name=""/>
        <dsp:cNvSpPr/>
      </dsp:nvSpPr>
      <dsp:spPr>
        <a:xfrm>
          <a:off x="0" y="4039919"/>
          <a:ext cx="1894549" cy="1009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0" i="0" kern="1200" dirty="0">
              <a:effectLst/>
              <a:latin typeface="Söhne"/>
            </a:rPr>
            <a:t>5. Siguientes Pasos:</a:t>
          </a:r>
        </a:p>
      </dsp:txBody>
      <dsp:txXfrm>
        <a:off x="0" y="4039919"/>
        <a:ext cx="1894549" cy="1009825"/>
      </dsp:txXfrm>
    </dsp:sp>
    <dsp:sp modelId="{329F4653-23AD-4CC8-8A80-1B7E304694D9}">
      <dsp:nvSpPr>
        <dsp:cNvPr id="0" name=""/>
        <dsp:cNvSpPr/>
      </dsp:nvSpPr>
      <dsp:spPr>
        <a:xfrm>
          <a:off x="2036640" y="4085776"/>
          <a:ext cx="7436104" cy="917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s-ES" sz="1400" b="0" i="0" kern="1200">
              <a:effectLst/>
              <a:latin typeface="Söhne"/>
            </a:rPr>
            <a:t>Se pueden considerar análisis más detallados de errores comunes del modelo, así como la exploración de técnicas adicionales para mejorar su rendimiento.</a:t>
          </a:r>
          <a:endParaRPr lang="en-US" sz="1400" kern="1200" dirty="0"/>
        </a:p>
      </dsp:txBody>
      <dsp:txXfrm>
        <a:off x="2036640" y="4085776"/>
        <a:ext cx="7436104" cy="917126"/>
      </dsp:txXfrm>
    </dsp:sp>
    <dsp:sp modelId="{650CE7D1-09BF-48C8-AA67-00A150562ABE}">
      <dsp:nvSpPr>
        <dsp:cNvPr id="0" name=""/>
        <dsp:cNvSpPr/>
      </dsp:nvSpPr>
      <dsp:spPr>
        <a:xfrm>
          <a:off x="1894549" y="5002902"/>
          <a:ext cx="7578196" cy="0"/>
        </a:xfrm>
        <a:prstGeom prst="line">
          <a:avLst/>
        </a:pr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2/28/2024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‹Nº›</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2/28/2024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‹Nº›</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B990660-4B7D-4C11-96DB-B19FFA8CA93C}" type="slidenum">
              <a:rPr lang="en-US" smtClean="0"/>
              <a:t>11</a:t>
            </a:fld>
            <a:endParaRPr lang="en-US" dirty="0"/>
          </a:p>
        </p:txBody>
      </p:sp>
    </p:spTree>
    <p:extLst>
      <p:ext uri="{BB962C8B-B14F-4D97-AF65-F5344CB8AC3E}">
        <p14:creationId xmlns:p14="http://schemas.microsoft.com/office/powerpoint/2010/main" val="3008408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‹Nº›</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‹Nº›</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‹Nº›</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s-MX"/>
              <a:t>Haz clic en el icono para agregar una imagen</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s-MX"/>
              <a:t>Haz clic en el icono para agregar una imagen</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‹Nº›</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‹Nº›</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‹Nº›</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s-MX"/>
              <a:t>Haz clic en el icono para agregar una imagen</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‹Nº›</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‹Nº›</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2">
            <a:extLst>
              <a:ext uri="{FF2B5EF4-FFF2-40B4-BE49-F238E27FC236}">
                <a16:creationId xmlns:a16="http://schemas.microsoft.com/office/drawing/2014/main" id="{DB4A3C41-D79D-EDD2-6530-4AF48A790A1D}"/>
              </a:ext>
            </a:extLst>
          </p:cNvPr>
          <p:cNvPicPr>
            <a:picLocks noChangeAspect="1"/>
          </p:cNvPicPr>
          <p:nvPr/>
        </p:nvPicPr>
        <p:blipFill rotWithShape="1">
          <a:blip r:embed="rId2">
            <a:alphaModFix amt="70000"/>
          </a:blip>
          <a:srcRect t="11692" b="12857"/>
          <a:stretch/>
        </p:blipFill>
        <p:spPr>
          <a:xfrm>
            <a:off x="4028034" y="417124"/>
            <a:ext cx="8092369" cy="6105814"/>
          </a:xfrm>
          <a:prstGeom prst="rect">
            <a:avLst/>
          </a:prstGeom>
          <a:noFill/>
        </p:spPr>
      </p:pic>
      <p:sp>
        <p:nvSpPr>
          <p:cNvPr id="3" name="Title 2">
            <a:extLst>
              <a:ext uri="{FF2B5EF4-FFF2-40B4-BE49-F238E27FC236}">
                <a16:creationId xmlns:a16="http://schemas.microsoft.com/office/drawing/2014/main" id="{2BE0BCE3-7A85-71CE-E027-A8E454AF1454}"/>
              </a:ext>
            </a:extLst>
          </p:cNvPr>
          <p:cNvSpPr>
            <a:spLocks noGrp="1"/>
          </p:cNvSpPr>
          <p:nvPr>
            <p:ph type="title"/>
          </p:nvPr>
        </p:nvSpPr>
        <p:spPr>
          <a:xfrm>
            <a:off x="9296835" y="0"/>
            <a:ext cx="2895165" cy="316681"/>
          </a:xfrm>
        </p:spPr>
        <p:txBody>
          <a:bodyPr anchor="b">
            <a:normAutofit/>
          </a:bodyPr>
          <a:lstStyle/>
          <a:p>
            <a:r>
              <a:rPr lang="en-US" sz="1200" dirty="0"/>
              <a:t>Host: Jesxamir Garcia Berrios </a:t>
            </a:r>
          </a:p>
        </p:txBody>
      </p:sp>
      <p:sp>
        <p:nvSpPr>
          <p:cNvPr id="2" name="Title 2">
            <a:extLst>
              <a:ext uri="{FF2B5EF4-FFF2-40B4-BE49-F238E27FC236}">
                <a16:creationId xmlns:a16="http://schemas.microsoft.com/office/drawing/2014/main" id="{AC89FCB6-C10A-0532-1D58-A52FA2495C32}"/>
              </a:ext>
            </a:extLst>
          </p:cNvPr>
          <p:cNvSpPr txBox="1">
            <a:spLocks/>
          </p:cNvSpPr>
          <p:nvPr/>
        </p:nvSpPr>
        <p:spPr>
          <a:xfrm>
            <a:off x="168736" y="5327736"/>
            <a:ext cx="5348417" cy="3687763"/>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000" b="1" kern="1200" cap="all" baseline="0">
                <a:solidFill>
                  <a:schemeClr val="tx1"/>
                </a:solidFill>
                <a:latin typeface="+mj-lt"/>
                <a:ea typeface="+mj-ea"/>
                <a:cs typeface="+mj-cs"/>
              </a:defRPr>
            </a:lvl1pPr>
          </a:lstStyle>
          <a:p>
            <a:pPr>
              <a:spcBef>
                <a:spcPts val="0"/>
              </a:spcBef>
              <a:spcAft>
                <a:spcPts val="1200"/>
              </a:spcAft>
            </a:pPr>
            <a:r>
              <a:rPr lang="en-US" sz="3200" kern="1200" dirty="0"/>
              <a:t>Machine learning </a:t>
            </a:r>
            <a:br>
              <a:rPr lang="en-US" sz="2000" kern="1200" dirty="0"/>
            </a:br>
            <a:br>
              <a:rPr lang="en-US" sz="2000" kern="1200" dirty="0"/>
            </a:br>
            <a:r>
              <a:rPr lang="en-US" sz="2000" kern="1200" dirty="0"/>
              <a:t>Proyecto (tienda de juegos)</a:t>
            </a:r>
          </a:p>
        </p:txBody>
      </p:sp>
      <p:sp>
        <p:nvSpPr>
          <p:cNvPr id="10" name="Slide Number Placeholder 4">
            <a:extLst>
              <a:ext uri="{FF2B5EF4-FFF2-40B4-BE49-F238E27FC236}">
                <a16:creationId xmlns:a16="http://schemas.microsoft.com/office/drawing/2014/main" id="{175BEC27-29E7-8514-2B53-CEB6C7215387}"/>
              </a:ext>
            </a:extLst>
          </p:cNvPr>
          <p:cNvSpPr>
            <a:spLocks noGrp="1"/>
          </p:cNvSpPr>
          <p:nvPr>
            <p:ph type="sldNum" sz="quarter" idx="12"/>
          </p:nvPr>
        </p:nvSpPr>
        <p:spPr>
          <a:xfrm>
            <a:off x="911352" y="6246622"/>
            <a:ext cx="2670048" cy="365125"/>
          </a:xfrm>
        </p:spPr>
        <p:txBody>
          <a:bodyPr/>
          <a:lstStyle/>
          <a:p>
            <a:pPr>
              <a:spcAft>
                <a:spcPts val="600"/>
              </a:spcAft>
            </a:pPr>
            <a:fld id="{B5CEABB6-07DC-46E8-9B57-56EC44A396E5}" type="slidenum">
              <a:rPr lang="en-US" smtClean="0"/>
              <a:pPr>
                <a:spcAft>
                  <a:spcPts val="600"/>
                </a:spcAft>
              </a:pPr>
              <a:t>1</a:t>
            </a:fld>
            <a:endParaRPr lang="en-US"/>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F35F9-4BE0-14A5-0EAE-C64B11AD49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BED3BD-600C-B25C-4167-1D3327DCA95F}"/>
              </a:ext>
            </a:extLst>
          </p:cNvPr>
          <p:cNvSpPr>
            <a:spLocks noGrp="1"/>
          </p:cNvSpPr>
          <p:nvPr>
            <p:ph type="title"/>
          </p:nvPr>
        </p:nvSpPr>
        <p:spPr>
          <a:xfrm>
            <a:off x="871387" y="-163732"/>
            <a:ext cx="10405174" cy="1326514"/>
          </a:xfrm>
        </p:spPr>
        <p:txBody>
          <a:bodyPr/>
          <a:lstStyle/>
          <a:p>
            <a:r>
              <a:rPr lang="en-US" dirty="0" err="1"/>
              <a:t>Preparación</a:t>
            </a:r>
            <a:r>
              <a:rPr lang="en-US" dirty="0"/>
              <a:t> de </a:t>
            </a:r>
            <a:r>
              <a:rPr lang="en-US" dirty="0" err="1"/>
              <a:t>los</a:t>
            </a:r>
            <a:r>
              <a:rPr lang="en-US" dirty="0"/>
              <a:t> </a:t>
            </a:r>
            <a:r>
              <a:rPr lang="en-US" dirty="0" err="1"/>
              <a:t>datos</a:t>
            </a:r>
            <a:endParaRPr lang="en-ZA" dirty="0"/>
          </a:p>
        </p:txBody>
      </p:sp>
      <p:sp>
        <p:nvSpPr>
          <p:cNvPr id="3" name="Slide Number Placeholder 2">
            <a:extLst>
              <a:ext uri="{FF2B5EF4-FFF2-40B4-BE49-F238E27FC236}">
                <a16:creationId xmlns:a16="http://schemas.microsoft.com/office/drawing/2014/main" id="{410DB7A7-C1BE-8511-5292-3F3875F691A3}"/>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10</a:t>
            </a:fld>
            <a:endParaRPr lang="en-US" dirty="0"/>
          </a:p>
        </p:txBody>
      </p:sp>
      <p:sp>
        <p:nvSpPr>
          <p:cNvPr id="5" name="Marcador de contenido 4">
            <a:extLst>
              <a:ext uri="{FF2B5EF4-FFF2-40B4-BE49-F238E27FC236}">
                <a16:creationId xmlns:a16="http://schemas.microsoft.com/office/drawing/2014/main" id="{5564C42A-3165-6166-D4A8-B9F4CC402086}"/>
              </a:ext>
            </a:extLst>
          </p:cNvPr>
          <p:cNvSpPr>
            <a:spLocks noGrp="1"/>
          </p:cNvSpPr>
          <p:nvPr>
            <p:ph sz="quarter" idx="14"/>
          </p:nvPr>
        </p:nvSpPr>
        <p:spPr>
          <a:xfrm>
            <a:off x="911352" y="2003900"/>
            <a:ext cx="10405174" cy="3010551"/>
          </a:xfrm>
        </p:spPr>
        <p:txBody>
          <a:bodyPr>
            <a:normAutofit/>
          </a:bodyPr>
          <a:lstStyle/>
          <a:p>
            <a:pPr algn="just"/>
            <a:r>
              <a:rPr lang="en-US" sz="1800" b="0" i="0" dirty="0">
                <a:solidFill>
                  <a:srgbClr val="0D0D0D"/>
                </a:solidFill>
                <a:effectLst/>
                <a:latin typeface="Söhne"/>
              </a:rPr>
              <a:t>Revisamos </a:t>
            </a:r>
            <a:r>
              <a:rPr lang="en-US" sz="1800" b="0" i="0" dirty="0" err="1">
                <a:solidFill>
                  <a:srgbClr val="0D0D0D"/>
                </a:solidFill>
                <a:effectLst/>
                <a:latin typeface="Söhne"/>
              </a:rPr>
              <a:t>el</a:t>
            </a:r>
            <a:r>
              <a:rPr lang="en-US" sz="1800" b="0" i="0" dirty="0">
                <a:solidFill>
                  <a:srgbClr val="0D0D0D"/>
                </a:solidFill>
                <a:effectLst/>
                <a:latin typeface="Söhne"/>
              </a:rPr>
              <a:t> conjunto de </a:t>
            </a:r>
            <a:r>
              <a:rPr lang="en-US" sz="1800" b="0" i="0" dirty="0" err="1">
                <a:solidFill>
                  <a:srgbClr val="0D0D0D"/>
                </a:solidFill>
                <a:effectLst/>
                <a:latin typeface="Söhne"/>
              </a:rPr>
              <a:t>datos</a:t>
            </a:r>
            <a:r>
              <a:rPr lang="en-US" sz="1800" dirty="0">
                <a:solidFill>
                  <a:srgbClr val="0D0D0D"/>
                </a:solidFill>
                <a:latin typeface="Söhne"/>
              </a:rPr>
              <a:t>, que incluyera </a:t>
            </a:r>
            <a:r>
              <a:rPr lang="en-US" sz="1800" b="0" i="0" dirty="0">
                <a:solidFill>
                  <a:srgbClr val="0D0D0D"/>
                </a:solidFill>
                <a:effectLst/>
                <a:latin typeface="Söhne"/>
              </a:rPr>
              <a:t>las variables clave mencionadas: 'Play Time', 'Min Age', 'Users Rated', 'Rating Average', 'Complexity Average', 'Mechanics', y 'Play Time Category’.</a:t>
            </a:r>
          </a:p>
          <a:p>
            <a:pPr algn="just"/>
            <a:r>
              <a:rPr lang="es-ES" sz="1800" b="0" i="0" dirty="0">
                <a:solidFill>
                  <a:srgbClr val="0D0D0D"/>
                </a:solidFill>
                <a:effectLst/>
                <a:latin typeface="Söhne"/>
              </a:rPr>
              <a:t>Separar el conjunto en Train y Test para evaluar y validar el rendimiento del modelo.</a:t>
            </a:r>
          </a:p>
          <a:p>
            <a:pPr algn="just"/>
            <a:r>
              <a:rPr lang="es-ES" sz="1800" b="0" i="0" dirty="0">
                <a:solidFill>
                  <a:srgbClr val="0D0D0D"/>
                </a:solidFill>
                <a:effectLst/>
                <a:latin typeface="Söhne"/>
              </a:rPr>
              <a:t>Trabajamos modelo de clasificación KNN, Random Forest, </a:t>
            </a:r>
            <a:r>
              <a:rPr lang="es-ES" sz="1800" b="0" i="0" dirty="0" err="1">
                <a:solidFill>
                  <a:srgbClr val="0D0D0D"/>
                </a:solidFill>
                <a:effectLst/>
                <a:latin typeface="Söhne"/>
              </a:rPr>
              <a:t>Decision</a:t>
            </a:r>
            <a:r>
              <a:rPr lang="es-ES" sz="1800" b="0" i="0" dirty="0">
                <a:solidFill>
                  <a:srgbClr val="0D0D0D"/>
                </a:solidFill>
                <a:effectLst/>
                <a:latin typeface="Söhne"/>
              </a:rPr>
              <a:t> </a:t>
            </a:r>
            <a:r>
              <a:rPr lang="es-ES" sz="1800" b="0" i="0" dirty="0" err="1">
                <a:solidFill>
                  <a:srgbClr val="0D0D0D"/>
                </a:solidFill>
                <a:effectLst/>
                <a:latin typeface="Söhne"/>
              </a:rPr>
              <a:t>Tree</a:t>
            </a:r>
            <a:r>
              <a:rPr lang="es-ES" sz="1800" b="0" i="0" dirty="0">
                <a:solidFill>
                  <a:srgbClr val="0D0D0D"/>
                </a:solidFill>
                <a:effectLst/>
                <a:latin typeface="Söhne"/>
              </a:rPr>
              <a:t>.</a:t>
            </a:r>
          </a:p>
          <a:p>
            <a:pPr algn="just"/>
            <a:r>
              <a:rPr lang="es-ES" sz="1800" dirty="0">
                <a:effectLst/>
                <a:latin typeface="Calibri" panose="020F0502020204030204" pitchFamily="34" charset="0"/>
                <a:ea typeface="Times New Roman" panose="02020603050405020304" pitchFamily="18" charset="0"/>
                <a:cs typeface="Calibri" panose="020F0502020204030204" pitchFamily="34" charset="0"/>
              </a:rPr>
              <a:t>En el proceso de entrenamiento, aseguramos un balance en el número de muestras en el conjunto de entrenamiento con respecto al objetivo deseado para prevenir sesgos en nuestro algoritmo. Implementamos SMOTE para sintetizar nuevas instancias en las clases minoritarias, otorgándoles importancia matemática significativa. </a:t>
            </a:r>
          </a:p>
          <a:p>
            <a:pPr algn="just"/>
            <a:endParaRPr lang="en-US" sz="1800" dirty="0"/>
          </a:p>
          <a:p>
            <a:pPr algn="just"/>
            <a:endParaRPr lang="en-US" sz="1800" dirty="0"/>
          </a:p>
        </p:txBody>
      </p:sp>
    </p:spTree>
    <p:extLst>
      <p:ext uri="{BB962C8B-B14F-4D97-AF65-F5344CB8AC3E}">
        <p14:creationId xmlns:p14="http://schemas.microsoft.com/office/powerpoint/2010/main" val="395767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364577" y="246253"/>
            <a:ext cx="6172200" cy="624840"/>
          </a:xfrm>
        </p:spPr>
        <p:txBody>
          <a:bodyPr/>
          <a:lstStyle/>
          <a:p>
            <a:r>
              <a:rPr lang="en-US" dirty="0"/>
              <a:t>Resultados </a:t>
            </a:r>
            <a:endParaRPr lang="en-ZA" dirty="0"/>
          </a:p>
        </p:txBody>
      </p:sp>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11</a:t>
            </a:fld>
            <a:endParaRPr lang="en-US" dirty="0"/>
          </a:p>
        </p:txBody>
      </p:sp>
      <p:grpSp>
        <p:nvGrpSpPr>
          <p:cNvPr id="74" name="Grupo 73">
            <a:extLst>
              <a:ext uri="{FF2B5EF4-FFF2-40B4-BE49-F238E27FC236}">
                <a16:creationId xmlns:a16="http://schemas.microsoft.com/office/drawing/2014/main" id="{35FCC384-8AD6-CF43-C356-442C6FB61444}"/>
              </a:ext>
            </a:extLst>
          </p:cNvPr>
          <p:cNvGrpSpPr/>
          <p:nvPr/>
        </p:nvGrpSpPr>
        <p:grpSpPr>
          <a:xfrm>
            <a:off x="4834791" y="4733747"/>
            <a:ext cx="2934677" cy="1662245"/>
            <a:chOff x="7496633" y="4467967"/>
            <a:chExt cx="2934677" cy="1662245"/>
          </a:xfrm>
        </p:grpSpPr>
        <p:pic>
          <p:nvPicPr>
            <p:cNvPr id="68" name="Imagen 67">
              <a:extLst>
                <a:ext uri="{FF2B5EF4-FFF2-40B4-BE49-F238E27FC236}">
                  <a16:creationId xmlns:a16="http://schemas.microsoft.com/office/drawing/2014/main" id="{45A5A9F2-9A8D-3061-E0A5-0E428AB01C6D}"/>
                </a:ext>
              </a:extLst>
            </p:cNvPr>
            <p:cNvPicPr>
              <a:picLocks noChangeAspect="1"/>
            </p:cNvPicPr>
            <p:nvPr/>
          </p:nvPicPr>
          <p:blipFill>
            <a:blip r:embed="rId3"/>
            <a:stretch>
              <a:fillRect/>
            </a:stretch>
          </p:blipFill>
          <p:spPr>
            <a:xfrm>
              <a:off x="7496633" y="4753487"/>
              <a:ext cx="2495315" cy="1376725"/>
            </a:xfrm>
            <a:prstGeom prst="rect">
              <a:avLst/>
            </a:prstGeom>
          </p:spPr>
        </p:pic>
        <p:pic>
          <p:nvPicPr>
            <p:cNvPr id="64" name="Imagen 63">
              <a:extLst>
                <a:ext uri="{FF2B5EF4-FFF2-40B4-BE49-F238E27FC236}">
                  <a16:creationId xmlns:a16="http://schemas.microsoft.com/office/drawing/2014/main" id="{AE5A127A-C5C0-43C0-C3D4-7319D3EBF147}"/>
                </a:ext>
              </a:extLst>
            </p:cNvPr>
            <p:cNvPicPr>
              <a:picLocks noChangeAspect="1"/>
            </p:cNvPicPr>
            <p:nvPr/>
          </p:nvPicPr>
          <p:blipFill>
            <a:blip r:embed="rId4"/>
            <a:stretch>
              <a:fillRect/>
            </a:stretch>
          </p:blipFill>
          <p:spPr>
            <a:xfrm>
              <a:off x="8884316" y="4467967"/>
              <a:ext cx="1546994" cy="464861"/>
            </a:xfrm>
            <a:prstGeom prst="rect">
              <a:avLst/>
            </a:prstGeom>
          </p:spPr>
        </p:pic>
      </p:grpSp>
      <p:grpSp>
        <p:nvGrpSpPr>
          <p:cNvPr id="73" name="Grupo 72">
            <a:extLst>
              <a:ext uri="{FF2B5EF4-FFF2-40B4-BE49-F238E27FC236}">
                <a16:creationId xmlns:a16="http://schemas.microsoft.com/office/drawing/2014/main" id="{2D2CFEF3-D5FD-71C7-38C4-DFE9A0FC11D9}"/>
              </a:ext>
            </a:extLst>
          </p:cNvPr>
          <p:cNvGrpSpPr/>
          <p:nvPr/>
        </p:nvGrpSpPr>
        <p:grpSpPr>
          <a:xfrm>
            <a:off x="8544114" y="4594167"/>
            <a:ext cx="2894908" cy="1835017"/>
            <a:chOff x="1413194" y="4460282"/>
            <a:chExt cx="2894908" cy="1835017"/>
          </a:xfrm>
        </p:grpSpPr>
        <p:pic>
          <p:nvPicPr>
            <p:cNvPr id="25" name="Imagen 24">
              <a:extLst>
                <a:ext uri="{FF2B5EF4-FFF2-40B4-BE49-F238E27FC236}">
                  <a16:creationId xmlns:a16="http://schemas.microsoft.com/office/drawing/2014/main" id="{D22D1304-819B-76CF-8D74-C1F030B239C0}"/>
                </a:ext>
              </a:extLst>
            </p:cNvPr>
            <p:cNvPicPr>
              <a:picLocks noChangeAspect="1"/>
            </p:cNvPicPr>
            <p:nvPr/>
          </p:nvPicPr>
          <p:blipFill>
            <a:blip r:embed="rId5"/>
            <a:stretch>
              <a:fillRect/>
            </a:stretch>
          </p:blipFill>
          <p:spPr>
            <a:xfrm>
              <a:off x="1413194" y="4753487"/>
              <a:ext cx="2647375" cy="1541812"/>
            </a:xfrm>
            <a:prstGeom prst="rect">
              <a:avLst/>
            </a:prstGeom>
          </p:spPr>
        </p:pic>
        <p:pic>
          <p:nvPicPr>
            <p:cNvPr id="66" name="Imagen 65">
              <a:extLst>
                <a:ext uri="{FF2B5EF4-FFF2-40B4-BE49-F238E27FC236}">
                  <a16:creationId xmlns:a16="http://schemas.microsoft.com/office/drawing/2014/main" id="{F036B4A8-4129-C107-FDF2-19908B85BD9F}"/>
                </a:ext>
              </a:extLst>
            </p:cNvPr>
            <p:cNvPicPr>
              <a:picLocks noChangeAspect="1"/>
            </p:cNvPicPr>
            <p:nvPr/>
          </p:nvPicPr>
          <p:blipFill>
            <a:blip r:embed="rId6"/>
            <a:stretch>
              <a:fillRect/>
            </a:stretch>
          </p:blipFill>
          <p:spPr>
            <a:xfrm>
              <a:off x="2798579" y="4460282"/>
              <a:ext cx="1509523" cy="489055"/>
            </a:xfrm>
            <a:prstGeom prst="rect">
              <a:avLst/>
            </a:prstGeom>
          </p:spPr>
        </p:pic>
      </p:grpSp>
      <p:pic>
        <p:nvPicPr>
          <p:cNvPr id="70" name="Imagen 69">
            <a:extLst>
              <a:ext uri="{FF2B5EF4-FFF2-40B4-BE49-F238E27FC236}">
                <a16:creationId xmlns:a16="http://schemas.microsoft.com/office/drawing/2014/main" id="{BD342389-0F43-F634-E403-17CFFC46070E}"/>
              </a:ext>
            </a:extLst>
          </p:cNvPr>
          <p:cNvPicPr>
            <a:picLocks noChangeAspect="1"/>
          </p:cNvPicPr>
          <p:nvPr/>
        </p:nvPicPr>
        <p:blipFill>
          <a:blip r:embed="rId7"/>
          <a:stretch>
            <a:fillRect/>
          </a:stretch>
        </p:blipFill>
        <p:spPr>
          <a:xfrm>
            <a:off x="1059552" y="1091003"/>
            <a:ext cx="3657392" cy="2737867"/>
          </a:xfrm>
          <a:prstGeom prst="rect">
            <a:avLst/>
          </a:prstGeom>
        </p:spPr>
      </p:pic>
      <p:grpSp>
        <p:nvGrpSpPr>
          <p:cNvPr id="77" name="Grupo 76">
            <a:extLst>
              <a:ext uri="{FF2B5EF4-FFF2-40B4-BE49-F238E27FC236}">
                <a16:creationId xmlns:a16="http://schemas.microsoft.com/office/drawing/2014/main" id="{8682FC10-44B7-35C6-A772-165A0879678A}"/>
              </a:ext>
            </a:extLst>
          </p:cNvPr>
          <p:cNvGrpSpPr/>
          <p:nvPr/>
        </p:nvGrpSpPr>
        <p:grpSpPr>
          <a:xfrm>
            <a:off x="1059552" y="4318888"/>
            <a:ext cx="2855687" cy="2027103"/>
            <a:chOff x="792201" y="4262902"/>
            <a:chExt cx="2855687" cy="2027103"/>
          </a:xfrm>
        </p:grpSpPr>
        <p:pic>
          <p:nvPicPr>
            <p:cNvPr id="72" name="Imagen 71">
              <a:extLst>
                <a:ext uri="{FF2B5EF4-FFF2-40B4-BE49-F238E27FC236}">
                  <a16:creationId xmlns:a16="http://schemas.microsoft.com/office/drawing/2014/main" id="{A95BCB2B-76E2-53B6-2D14-F63502DF9000}"/>
                </a:ext>
              </a:extLst>
            </p:cNvPr>
            <p:cNvPicPr>
              <a:picLocks noChangeAspect="1"/>
            </p:cNvPicPr>
            <p:nvPr/>
          </p:nvPicPr>
          <p:blipFill>
            <a:blip r:embed="rId8"/>
            <a:stretch>
              <a:fillRect/>
            </a:stretch>
          </p:blipFill>
          <p:spPr>
            <a:xfrm>
              <a:off x="792201" y="4887372"/>
              <a:ext cx="2855687" cy="1402633"/>
            </a:xfrm>
            <a:prstGeom prst="rect">
              <a:avLst/>
            </a:prstGeom>
          </p:spPr>
        </p:pic>
        <p:pic>
          <p:nvPicPr>
            <p:cNvPr id="76" name="Imagen 75">
              <a:extLst>
                <a:ext uri="{FF2B5EF4-FFF2-40B4-BE49-F238E27FC236}">
                  <a16:creationId xmlns:a16="http://schemas.microsoft.com/office/drawing/2014/main" id="{6DD4EFE0-D82F-BE32-403E-8B118657468D}"/>
                </a:ext>
              </a:extLst>
            </p:cNvPr>
            <p:cNvPicPr>
              <a:picLocks noChangeAspect="1"/>
            </p:cNvPicPr>
            <p:nvPr/>
          </p:nvPicPr>
          <p:blipFill>
            <a:blip r:embed="rId9"/>
            <a:stretch>
              <a:fillRect/>
            </a:stretch>
          </p:blipFill>
          <p:spPr>
            <a:xfrm>
              <a:off x="2263572" y="4262902"/>
              <a:ext cx="1265896" cy="829719"/>
            </a:xfrm>
            <a:prstGeom prst="rect">
              <a:avLst/>
            </a:prstGeom>
          </p:spPr>
        </p:pic>
      </p:grpSp>
      <p:pic>
        <p:nvPicPr>
          <p:cNvPr id="78" name="Imagen 77">
            <a:extLst>
              <a:ext uri="{FF2B5EF4-FFF2-40B4-BE49-F238E27FC236}">
                <a16:creationId xmlns:a16="http://schemas.microsoft.com/office/drawing/2014/main" id="{FC79F577-C852-2ABC-305F-50AF635F849E}"/>
              </a:ext>
            </a:extLst>
          </p:cNvPr>
          <p:cNvPicPr>
            <a:picLocks noChangeAspect="1"/>
          </p:cNvPicPr>
          <p:nvPr/>
        </p:nvPicPr>
        <p:blipFill>
          <a:blip r:embed="rId10"/>
          <a:stretch>
            <a:fillRect/>
          </a:stretch>
        </p:blipFill>
        <p:spPr>
          <a:xfrm>
            <a:off x="6338597" y="881132"/>
            <a:ext cx="4578219" cy="2947738"/>
          </a:xfrm>
          <a:prstGeom prst="rect">
            <a:avLst/>
          </a:prstGeom>
        </p:spPr>
      </p:pic>
      <p:sp>
        <p:nvSpPr>
          <p:cNvPr id="80" name="Rectángulo 79">
            <a:extLst>
              <a:ext uri="{FF2B5EF4-FFF2-40B4-BE49-F238E27FC236}">
                <a16:creationId xmlns:a16="http://schemas.microsoft.com/office/drawing/2014/main" id="{132EF767-CA9A-C62B-3471-B1FD474A1D9A}"/>
              </a:ext>
            </a:extLst>
          </p:cNvPr>
          <p:cNvSpPr/>
          <p:nvPr/>
        </p:nvSpPr>
        <p:spPr>
          <a:xfrm>
            <a:off x="4338735" y="4393533"/>
            <a:ext cx="3750906" cy="2292859"/>
          </a:xfrm>
          <a:prstGeom prst="rect">
            <a:avLst/>
          </a:prstGeom>
          <a:noFill/>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1926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heel(1)">
                                      <p:cBhvr>
                                        <p:cTn id="7" dur="3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DF212-C99E-AE3D-FAD7-094DE0869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A3A6D-C75C-0518-EAE8-EEA48F79CF3A}"/>
              </a:ext>
            </a:extLst>
          </p:cNvPr>
          <p:cNvSpPr>
            <a:spLocks noGrp="1"/>
          </p:cNvSpPr>
          <p:nvPr>
            <p:ph type="title"/>
          </p:nvPr>
        </p:nvSpPr>
        <p:spPr>
          <a:xfrm>
            <a:off x="364577" y="246253"/>
            <a:ext cx="6172200" cy="624840"/>
          </a:xfrm>
        </p:spPr>
        <p:txBody>
          <a:bodyPr/>
          <a:lstStyle/>
          <a:p>
            <a:r>
              <a:rPr lang="en-US" dirty="0"/>
              <a:t>Resultados </a:t>
            </a:r>
            <a:endParaRPr lang="en-ZA" dirty="0"/>
          </a:p>
        </p:txBody>
      </p:sp>
      <p:sp>
        <p:nvSpPr>
          <p:cNvPr id="4" name="Slide Number Placeholder 3">
            <a:extLst>
              <a:ext uri="{FF2B5EF4-FFF2-40B4-BE49-F238E27FC236}">
                <a16:creationId xmlns:a16="http://schemas.microsoft.com/office/drawing/2014/main" id="{23F1EC14-DE33-4F9B-A547-D4CEC0566CA9}"/>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12</a:t>
            </a:fld>
            <a:endParaRPr lang="en-US" dirty="0"/>
          </a:p>
        </p:txBody>
      </p:sp>
      <p:pic>
        <p:nvPicPr>
          <p:cNvPr id="10" name="Imagen 9">
            <a:extLst>
              <a:ext uri="{FF2B5EF4-FFF2-40B4-BE49-F238E27FC236}">
                <a16:creationId xmlns:a16="http://schemas.microsoft.com/office/drawing/2014/main" id="{079DACC0-3024-8CDC-CDF3-EAAE26B05CBA}"/>
              </a:ext>
            </a:extLst>
          </p:cNvPr>
          <p:cNvPicPr>
            <a:picLocks noChangeAspect="1"/>
          </p:cNvPicPr>
          <p:nvPr/>
        </p:nvPicPr>
        <p:blipFill>
          <a:blip r:embed="rId2"/>
          <a:stretch>
            <a:fillRect/>
          </a:stretch>
        </p:blipFill>
        <p:spPr>
          <a:xfrm>
            <a:off x="634431" y="1787707"/>
            <a:ext cx="4827137" cy="3514055"/>
          </a:xfrm>
          <a:prstGeom prst="rect">
            <a:avLst/>
          </a:prstGeom>
        </p:spPr>
      </p:pic>
      <p:pic>
        <p:nvPicPr>
          <p:cNvPr id="36" name="Imagen 35">
            <a:extLst>
              <a:ext uri="{FF2B5EF4-FFF2-40B4-BE49-F238E27FC236}">
                <a16:creationId xmlns:a16="http://schemas.microsoft.com/office/drawing/2014/main" id="{2301A6B0-E115-0460-F5F9-D0DDD7159A93}"/>
              </a:ext>
            </a:extLst>
          </p:cNvPr>
          <p:cNvPicPr>
            <a:picLocks noChangeAspect="1"/>
          </p:cNvPicPr>
          <p:nvPr/>
        </p:nvPicPr>
        <p:blipFill>
          <a:blip r:embed="rId3"/>
          <a:stretch>
            <a:fillRect/>
          </a:stretch>
        </p:blipFill>
        <p:spPr>
          <a:xfrm>
            <a:off x="5355771" y="558673"/>
            <a:ext cx="6294540" cy="3282583"/>
          </a:xfrm>
          <a:prstGeom prst="rect">
            <a:avLst/>
          </a:prstGeom>
        </p:spPr>
      </p:pic>
      <p:sp>
        <p:nvSpPr>
          <p:cNvPr id="20" name="CuadroTexto 19">
            <a:extLst>
              <a:ext uri="{FF2B5EF4-FFF2-40B4-BE49-F238E27FC236}">
                <a16:creationId xmlns:a16="http://schemas.microsoft.com/office/drawing/2014/main" id="{8964C8B1-0DEC-8168-1835-B4F338BC06E0}"/>
              </a:ext>
            </a:extLst>
          </p:cNvPr>
          <p:cNvSpPr txBox="1"/>
          <p:nvPr/>
        </p:nvSpPr>
        <p:spPr>
          <a:xfrm>
            <a:off x="911352" y="5301762"/>
            <a:ext cx="4365523" cy="738664"/>
          </a:xfrm>
          <a:prstGeom prst="rect">
            <a:avLst/>
          </a:prstGeom>
          <a:noFill/>
        </p:spPr>
        <p:txBody>
          <a:bodyPr wrap="square">
            <a:spAutoFit/>
          </a:bodyPr>
          <a:lstStyle/>
          <a:p>
            <a:r>
              <a:rPr lang="es-ES" sz="1400" dirty="0">
                <a:effectLst/>
                <a:latin typeface="Calibri" panose="020F0502020204030204" pitchFamily="34" charset="0"/>
                <a:ea typeface="Calibri" panose="020F0502020204030204" pitchFamily="34" charset="0"/>
                <a:cs typeface="Times New Roman" panose="02020603050405020304" pitchFamily="18" charset="0"/>
              </a:rPr>
              <a:t>Cada curva ROC representa la tasa de verdaderos positivos (TPR) frente a la tasa de falsos positivos (FPR) para una clase específica.</a:t>
            </a:r>
            <a:endParaRPr lang="en-US" sz="1400" dirty="0"/>
          </a:p>
        </p:txBody>
      </p:sp>
      <p:pic>
        <p:nvPicPr>
          <p:cNvPr id="7" name="Imagen 6">
            <a:extLst>
              <a:ext uri="{FF2B5EF4-FFF2-40B4-BE49-F238E27FC236}">
                <a16:creationId xmlns:a16="http://schemas.microsoft.com/office/drawing/2014/main" id="{CFD841E9-1C9C-B165-696F-623A9A4CD725}"/>
              </a:ext>
            </a:extLst>
          </p:cNvPr>
          <p:cNvPicPr>
            <a:picLocks noChangeAspect="1"/>
          </p:cNvPicPr>
          <p:nvPr/>
        </p:nvPicPr>
        <p:blipFill>
          <a:blip r:embed="rId4"/>
          <a:stretch>
            <a:fillRect/>
          </a:stretch>
        </p:blipFill>
        <p:spPr>
          <a:xfrm>
            <a:off x="7252158" y="4121019"/>
            <a:ext cx="2265468" cy="2490728"/>
          </a:xfrm>
          <a:prstGeom prst="rect">
            <a:avLst/>
          </a:prstGeom>
        </p:spPr>
      </p:pic>
    </p:spTree>
    <p:extLst>
      <p:ext uri="{BB962C8B-B14F-4D97-AF65-F5344CB8AC3E}">
        <p14:creationId xmlns:p14="http://schemas.microsoft.com/office/powerpoint/2010/main" val="207226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CA377-AC4F-5FC6-2C5A-CDDEC63595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A650DB-24A4-D048-0516-A39C5436DC69}"/>
              </a:ext>
            </a:extLst>
          </p:cNvPr>
          <p:cNvSpPr>
            <a:spLocks noGrp="1"/>
          </p:cNvSpPr>
          <p:nvPr>
            <p:ph type="title"/>
          </p:nvPr>
        </p:nvSpPr>
        <p:spPr>
          <a:xfrm>
            <a:off x="575823" y="-263384"/>
            <a:ext cx="10405174" cy="1326514"/>
          </a:xfrm>
        </p:spPr>
        <p:txBody>
          <a:bodyPr/>
          <a:lstStyle/>
          <a:p>
            <a:r>
              <a:rPr lang="en-US" dirty="0"/>
              <a:t>cONCLUSIONES</a:t>
            </a:r>
            <a:endParaRPr lang="en-ZA" dirty="0"/>
          </a:p>
        </p:txBody>
      </p:sp>
      <p:sp>
        <p:nvSpPr>
          <p:cNvPr id="3" name="Slide Number Placeholder 2">
            <a:extLst>
              <a:ext uri="{FF2B5EF4-FFF2-40B4-BE49-F238E27FC236}">
                <a16:creationId xmlns:a16="http://schemas.microsoft.com/office/drawing/2014/main" id="{2E8CC33D-C515-1CD5-7C85-78392A074453}"/>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13</a:t>
            </a:fld>
            <a:endParaRPr lang="en-US" dirty="0"/>
          </a:p>
        </p:txBody>
      </p:sp>
      <p:graphicFrame>
        <p:nvGraphicFramePr>
          <p:cNvPr id="5" name="Diagrama 4">
            <a:extLst>
              <a:ext uri="{FF2B5EF4-FFF2-40B4-BE49-F238E27FC236}">
                <a16:creationId xmlns:a16="http://schemas.microsoft.com/office/drawing/2014/main" id="{3B23FC0F-2342-1352-180B-13D09B29A47B}"/>
              </a:ext>
            </a:extLst>
          </p:cNvPr>
          <p:cNvGraphicFramePr/>
          <p:nvPr>
            <p:extLst>
              <p:ext uri="{D42A27DB-BD31-4B8C-83A1-F6EECF244321}">
                <p14:modId xmlns:p14="http://schemas.microsoft.com/office/powerpoint/2010/main" val="457610879"/>
              </p:ext>
            </p:extLst>
          </p:nvPr>
        </p:nvGraphicFramePr>
        <p:xfrm>
          <a:off x="1146094" y="1391792"/>
          <a:ext cx="9472745" cy="5050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734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10405174" cy="1326514"/>
          </a:xfrm>
        </p:spPr>
        <p:txBody>
          <a:bodyPr anchor="b">
            <a:normAutofit/>
          </a:bodyPr>
          <a:lstStyle/>
          <a:p>
            <a:r>
              <a:rPr lang="en-US" dirty="0"/>
              <a:t>herramientas </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sz="quarter" idx="14"/>
          </p:nvPr>
        </p:nvSpPr>
        <p:spPr>
          <a:xfrm>
            <a:off x="4638993" y="1654175"/>
            <a:ext cx="6533831" cy="3687763"/>
          </a:xfrm>
        </p:spPr>
        <p:txBody>
          <a:bodyPr>
            <a:normAutofit/>
          </a:bodyPr>
          <a:lstStyle/>
          <a:p>
            <a:pPr marL="342900" indent="-342900">
              <a:buFont typeface="Wingdings" panose="05000000000000000000" pitchFamily="2" charset="2"/>
              <a:buChar char="§"/>
            </a:pPr>
            <a:r>
              <a:rPr lang="en-US" sz="2400" dirty="0"/>
              <a:t>Kaggle: https://www.kaggle.com/datasets/andrewmvd/board-games</a:t>
            </a:r>
          </a:p>
          <a:p>
            <a:pPr marL="342900" indent="-342900">
              <a:buFont typeface="Wingdings" panose="05000000000000000000" pitchFamily="2" charset="2"/>
              <a:buChar char="§"/>
            </a:pPr>
            <a:r>
              <a:rPr lang="en-US" sz="2400" dirty="0"/>
              <a:t>Python 3.11.5</a:t>
            </a:r>
          </a:p>
          <a:p>
            <a:pPr marL="342900" indent="-342900">
              <a:buFont typeface="Wingdings" panose="05000000000000000000" pitchFamily="2" charset="2"/>
              <a:buChar char="§"/>
            </a:pPr>
            <a:r>
              <a:rPr lang="en-US" sz="2400" dirty="0"/>
              <a:t>Librerías: Panda, Matplotlib, </a:t>
            </a:r>
            <a:r>
              <a:rPr lang="en-US" sz="2400" dirty="0" err="1"/>
              <a:t>Sklearn</a:t>
            </a:r>
            <a:r>
              <a:rPr lang="en-US" sz="2400" dirty="0"/>
              <a:t>….</a:t>
            </a:r>
            <a:endParaRPr lang="en-US" dirty="0"/>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2</a:t>
            </a:fld>
            <a:endParaRPr lang="en-US"/>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A0C7-4B10-03D7-2211-750D1F9E5A8A}"/>
              </a:ext>
            </a:extLst>
          </p:cNvPr>
          <p:cNvSpPr>
            <a:spLocks noGrp="1"/>
          </p:cNvSpPr>
          <p:nvPr>
            <p:ph type="title"/>
          </p:nvPr>
        </p:nvSpPr>
        <p:spPr>
          <a:xfrm>
            <a:off x="641137" y="511057"/>
            <a:ext cx="5349116" cy="1326514"/>
          </a:xfrm>
        </p:spPr>
        <p:txBody>
          <a:bodyPr anchor="b">
            <a:normAutofit/>
          </a:bodyPr>
          <a:lstStyle/>
          <a:p>
            <a:r>
              <a:rPr lang="en-US" sz="4400" dirty="0"/>
              <a:t>EDA</a:t>
            </a:r>
            <a:br>
              <a:rPr lang="en-US" dirty="0"/>
            </a:br>
            <a:r>
              <a:rPr lang="en-US" sz="2400" dirty="0"/>
              <a:t>Proyecto (tienda de juegos)</a:t>
            </a:r>
            <a:endParaRPr lang="en-US" dirty="0"/>
          </a:p>
        </p:txBody>
      </p:sp>
      <p:pic>
        <p:nvPicPr>
          <p:cNvPr id="53" name="Marcador de contenido 52">
            <a:extLst>
              <a:ext uri="{FF2B5EF4-FFF2-40B4-BE49-F238E27FC236}">
                <a16:creationId xmlns:a16="http://schemas.microsoft.com/office/drawing/2014/main" id="{0EBED73C-23B7-3E37-0D05-2C09197EA2E8}"/>
              </a:ext>
            </a:extLst>
          </p:cNvPr>
          <p:cNvPicPr>
            <a:picLocks noGrp="1" noChangeAspect="1"/>
          </p:cNvPicPr>
          <p:nvPr>
            <p:ph sz="quarter" idx="14"/>
          </p:nvPr>
        </p:nvPicPr>
        <p:blipFill rotWithShape="1">
          <a:blip r:embed="rId2"/>
          <a:srcRect t="11692" b="12857"/>
          <a:stretch/>
        </p:blipFill>
        <p:spPr>
          <a:xfrm>
            <a:off x="6410644" y="2073275"/>
            <a:ext cx="4887594" cy="3687763"/>
          </a:xfrm>
          <a:noFill/>
        </p:spPr>
      </p:pic>
      <p:sp>
        <p:nvSpPr>
          <p:cNvPr id="37" name="Slide Number Placeholder 3">
            <a:extLst>
              <a:ext uri="{FF2B5EF4-FFF2-40B4-BE49-F238E27FC236}">
                <a16:creationId xmlns:a16="http://schemas.microsoft.com/office/drawing/2014/main" id="{C0457D48-E9A0-A8C6-2649-8EFDA3CB78E8}"/>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
        <p:nvSpPr>
          <p:cNvPr id="22" name="Slide Number Placeholder 4" hidden="1">
            <a:extLst>
              <a:ext uri="{FF2B5EF4-FFF2-40B4-BE49-F238E27FC236}">
                <a16:creationId xmlns:a16="http://schemas.microsoft.com/office/drawing/2014/main" id="{768D615E-6C5D-E649-1B39-532BAB6D78C1}"/>
              </a:ext>
            </a:extLst>
          </p:cNvPr>
          <p:cNvSpPr>
            <a:spLocks noGrp="1"/>
          </p:cNvSpPr>
          <p:nvPr>
            <p:ph type="sldNum" sz="quarter" idx="4294967295"/>
          </p:nvPr>
        </p:nvSpPr>
        <p:spPr>
          <a:xfrm>
            <a:off x="911352" y="6246622"/>
            <a:ext cx="118872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spTree>
    <p:extLst>
      <p:ext uri="{BB962C8B-B14F-4D97-AF65-F5344CB8AC3E}">
        <p14:creationId xmlns:p14="http://schemas.microsoft.com/office/powerpoint/2010/main" val="378690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10405174" cy="1326514"/>
          </a:xfrm>
        </p:spPr>
        <p:txBody>
          <a:bodyPr anchor="b">
            <a:normAutofit/>
          </a:bodyPr>
          <a:lstStyle/>
          <a:p>
            <a:r>
              <a:rPr lang="en-US" dirty="0"/>
              <a:t>Background</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sz="quarter" idx="14"/>
          </p:nvPr>
        </p:nvSpPr>
        <p:spPr>
          <a:xfrm>
            <a:off x="6095650" y="1690720"/>
            <a:ext cx="5548953" cy="3687763"/>
          </a:xfrm>
        </p:spPr>
        <p:txBody>
          <a:bodyPr>
            <a:normAutofit/>
          </a:bodyPr>
          <a:lstStyle/>
          <a:p>
            <a:pPr algn="just"/>
            <a:r>
              <a:rPr lang="es-ES" sz="1800" b="0" i="0" dirty="0">
                <a:solidFill>
                  <a:srgbClr val="0D0D0D"/>
                </a:solidFill>
                <a:effectLst/>
                <a:latin typeface="Söhne"/>
              </a:rPr>
              <a:t>La tienda Juegos tiene un catálogo de juegos que crece contantemente, y los dueños, requieren ayuda  para implementar un proyecto </a:t>
            </a:r>
            <a:r>
              <a:rPr lang="es-ES" sz="1800" i="0" dirty="0">
                <a:solidFill>
                  <a:srgbClr val="0D0D0D"/>
                </a:solidFill>
                <a:effectLst/>
                <a:latin typeface="Söhne"/>
              </a:rPr>
              <a:t>para clasificar de manera inteligente los juegos en categorías principales.</a:t>
            </a:r>
          </a:p>
          <a:p>
            <a:pPr algn="just"/>
            <a:r>
              <a:rPr lang="es-ES" sz="1800" b="1" i="0" dirty="0">
                <a:solidFill>
                  <a:srgbClr val="0D0D0D"/>
                </a:solidFill>
                <a:effectLst/>
                <a:latin typeface="Söhne"/>
              </a:rPr>
              <a:t>Propuesta: </a:t>
            </a:r>
            <a:r>
              <a:rPr lang="es-ES" sz="1800" b="0" i="0" dirty="0">
                <a:solidFill>
                  <a:srgbClr val="0D0D0D"/>
                </a:solidFill>
                <a:effectLst/>
                <a:latin typeface="Söhne"/>
              </a:rPr>
              <a:t>El equipo les propuso desarrollar un modelo de Machine Learning que, basado en varias variables clave, pudiera predecir y asignar automáticamente una categoría principal a cada juego. Las variables consideradas incluyeron 'Play Time', 'Min Age', '</a:t>
            </a:r>
            <a:r>
              <a:rPr lang="es-ES" sz="1800" b="0" i="0" dirty="0" err="1">
                <a:solidFill>
                  <a:srgbClr val="0D0D0D"/>
                </a:solidFill>
                <a:effectLst/>
                <a:latin typeface="Söhne"/>
              </a:rPr>
              <a:t>Users</a:t>
            </a:r>
            <a:r>
              <a:rPr lang="es-ES" sz="1800" b="0" i="0" dirty="0">
                <a:solidFill>
                  <a:srgbClr val="0D0D0D"/>
                </a:solidFill>
                <a:effectLst/>
                <a:latin typeface="Söhne"/>
              </a:rPr>
              <a:t> </a:t>
            </a:r>
            <a:r>
              <a:rPr lang="es-ES" sz="1800" b="0" i="0" dirty="0" err="1">
                <a:solidFill>
                  <a:srgbClr val="0D0D0D"/>
                </a:solidFill>
                <a:effectLst/>
                <a:latin typeface="Söhne"/>
              </a:rPr>
              <a:t>Rated</a:t>
            </a:r>
            <a:r>
              <a:rPr lang="es-ES" sz="1800" b="0" i="0" dirty="0">
                <a:solidFill>
                  <a:srgbClr val="0D0D0D"/>
                </a:solidFill>
                <a:effectLst/>
                <a:latin typeface="Söhne"/>
              </a:rPr>
              <a:t>', 'Rating </a:t>
            </a:r>
            <a:r>
              <a:rPr lang="es-ES" sz="1800" b="0" i="0" dirty="0" err="1">
                <a:solidFill>
                  <a:srgbClr val="0D0D0D"/>
                </a:solidFill>
                <a:effectLst/>
                <a:latin typeface="Söhne"/>
              </a:rPr>
              <a:t>Average</a:t>
            </a:r>
            <a:r>
              <a:rPr lang="es-ES" sz="1800" b="0" i="0" dirty="0">
                <a:solidFill>
                  <a:srgbClr val="0D0D0D"/>
                </a:solidFill>
                <a:effectLst/>
                <a:latin typeface="Söhne"/>
              </a:rPr>
              <a:t>', '</a:t>
            </a:r>
            <a:r>
              <a:rPr lang="es-ES" sz="1800" b="0" i="0" dirty="0" err="1">
                <a:solidFill>
                  <a:srgbClr val="0D0D0D"/>
                </a:solidFill>
                <a:effectLst/>
                <a:latin typeface="Söhne"/>
              </a:rPr>
              <a:t>Complexity</a:t>
            </a:r>
            <a:r>
              <a:rPr lang="es-ES" sz="1800" b="0" i="0" dirty="0">
                <a:solidFill>
                  <a:srgbClr val="0D0D0D"/>
                </a:solidFill>
                <a:effectLst/>
                <a:latin typeface="Söhne"/>
              </a:rPr>
              <a:t> </a:t>
            </a:r>
            <a:r>
              <a:rPr lang="es-ES" sz="1800" b="0" i="0" dirty="0" err="1">
                <a:solidFill>
                  <a:srgbClr val="0D0D0D"/>
                </a:solidFill>
                <a:effectLst/>
                <a:latin typeface="Söhne"/>
              </a:rPr>
              <a:t>Average</a:t>
            </a:r>
            <a:r>
              <a:rPr lang="es-ES" sz="1800" b="0" i="0" dirty="0">
                <a:solidFill>
                  <a:srgbClr val="0D0D0D"/>
                </a:solidFill>
                <a:effectLst/>
                <a:latin typeface="Söhne"/>
              </a:rPr>
              <a:t>', '</a:t>
            </a:r>
            <a:r>
              <a:rPr lang="es-ES" sz="1800" b="0" i="0" dirty="0" err="1">
                <a:solidFill>
                  <a:srgbClr val="0D0D0D"/>
                </a:solidFill>
                <a:effectLst/>
                <a:latin typeface="Söhne"/>
              </a:rPr>
              <a:t>Mechanics</a:t>
            </a:r>
            <a:r>
              <a:rPr lang="es-ES" sz="1800" b="0" i="0" dirty="0">
                <a:solidFill>
                  <a:srgbClr val="0D0D0D"/>
                </a:solidFill>
                <a:effectLst/>
                <a:latin typeface="Söhne"/>
              </a:rPr>
              <a:t>', y 'Play Time </a:t>
            </a:r>
            <a:r>
              <a:rPr lang="es-ES" sz="1800" b="0" i="0" dirty="0" err="1">
                <a:solidFill>
                  <a:srgbClr val="0D0D0D"/>
                </a:solidFill>
                <a:effectLst/>
                <a:latin typeface="Söhne"/>
              </a:rPr>
              <a:t>Category</a:t>
            </a:r>
            <a:r>
              <a:rPr lang="es-ES" sz="1800" b="0" i="0" dirty="0">
                <a:solidFill>
                  <a:srgbClr val="0D0D0D"/>
                </a:solidFill>
                <a:effectLst/>
                <a:latin typeface="Söhne"/>
              </a:rPr>
              <a:t>'.</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spTree>
    <p:extLst>
      <p:ext uri="{BB962C8B-B14F-4D97-AF65-F5344CB8AC3E}">
        <p14:creationId xmlns:p14="http://schemas.microsoft.com/office/powerpoint/2010/main" val="209900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lstStyle/>
          <a:p>
            <a:r>
              <a:rPr lang="en-US" dirty="0"/>
              <a:t>top 10 mechanics</a:t>
            </a:r>
            <a:endParaRPr lang="en-ZA" dirty="0"/>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pic>
        <p:nvPicPr>
          <p:cNvPr id="4" name="Imagen 3">
            <a:extLst>
              <a:ext uri="{FF2B5EF4-FFF2-40B4-BE49-F238E27FC236}">
                <a16:creationId xmlns:a16="http://schemas.microsoft.com/office/drawing/2014/main" id="{3474BFF2-9F78-CD0F-44DB-5A5B607D88AF}"/>
              </a:ext>
            </a:extLst>
          </p:cNvPr>
          <p:cNvPicPr>
            <a:picLocks noChangeAspect="1"/>
          </p:cNvPicPr>
          <p:nvPr/>
        </p:nvPicPr>
        <p:blipFill>
          <a:blip r:embed="rId2"/>
          <a:stretch>
            <a:fillRect/>
          </a:stretch>
        </p:blipFill>
        <p:spPr>
          <a:xfrm>
            <a:off x="1809262" y="1656039"/>
            <a:ext cx="9020664" cy="4333576"/>
          </a:xfrm>
          <a:prstGeom prst="rect">
            <a:avLst/>
          </a:prstGeom>
        </p:spPr>
      </p:pic>
    </p:spTree>
    <p:extLst>
      <p:ext uri="{BB962C8B-B14F-4D97-AF65-F5344CB8AC3E}">
        <p14:creationId xmlns:p14="http://schemas.microsoft.com/office/powerpoint/2010/main" val="81220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s-ES" dirty="0"/>
              <a:t>Relaciones entre variables categóricas </a:t>
            </a:r>
            <a:endParaRPr lang="en-ZA"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pic>
        <p:nvPicPr>
          <p:cNvPr id="17" name="Imagen 16">
            <a:extLst>
              <a:ext uri="{FF2B5EF4-FFF2-40B4-BE49-F238E27FC236}">
                <a16:creationId xmlns:a16="http://schemas.microsoft.com/office/drawing/2014/main" id="{01832005-E885-4FBB-41C7-C2B32D295E92}"/>
              </a:ext>
            </a:extLst>
          </p:cNvPr>
          <p:cNvPicPr>
            <a:picLocks noChangeAspect="1"/>
          </p:cNvPicPr>
          <p:nvPr/>
        </p:nvPicPr>
        <p:blipFill>
          <a:blip r:embed="rId2"/>
          <a:stretch>
            <a:fillRect/>
          </a:stretch>
        </p:blipFill>
        <p:spPr>
          <a:xfrm>
            <a:off x="606491" y="1846378"/>
            <a:ext cx="6251510" cy="3455696"/>
          </a:xfrm>
          <a:prstGeom prst="rect">
            <a:avLst/>
          </a:prstGeom>
        </p:spPr>
      </p:pic>
      <p:pic>
        <p:nvPicPr>
          <p:cNvPr id="5" name="Imagen 4">
            <a:extLst>
              <a:ext uri="{FF2B5EF4-FFF2-40B4-BE49-F238E27FC236}">
                <a16:creationId xmlns:a16="http://schemas.microsoft.com/office/drawing/2014/main" id="{DAC7E36F-EE7C-68E2-6987-60B25BA6DB40}"/>
              </a:ext>
            </a:extLst>
          </p:cNvPr>
          <p:cNvPicPr>
            <a:picLocks noChangeAspect="1"/>
          </p:cNvPicPr>
          <p:nvPr/>
        </p:nvPicPr>
        <p:blipFill>
          <a:blip r:embed="rId3"/>
          <a:stretch>
            <a:fillRect/>
          </a:stretch>
        </p:blipFill>
        <p:spPr>
          <a:xfrm>
            <a:off x="7396123" y="1644157"/>
            <a:ext cx="4061812" cy="3657917"/>
          </a:xfrm>
          <a:prstGeom prst="rect">
            <a:avLst/>
          </a:prstGeom>
        </p:spPr>
      </p:pic>
    </p:spTree>
    <p:extLst>
      <p:ext uri="{BB962C8B-B14F-4D97-AF65-F5344CB8AC3E}">
        <p14:creationId xmlns:p14="http://schemas.microsoft.com/office/powerpoint/2010/main" val="104147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0C4A4-D2AE-5AB3-8121-90DAEF4F2E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8FFF6-705E-F3FC-CAF5-9EC77CC37577}"/>
              </a:ext>
            </a:extLst>
          </p:cNvPr>
          <p:cNvSpPr>
            <a:spLocks noGrp="1"/>
          </p:cNvSpPr>
          <p:nvPr>
            <p:ph type="title"/>
          </p:nvPr>
        </p:nvSpPr>
        <p:spPr>
          <a:xfrm>
            <a:off x="893064" y="72518"/>
            <a:ext cx="10405174" cy="1326514"/>
          </a:xfrm>
        </p:spPr>
        <p:txBody>
          <a:bodyPr/>
          <a:lstStyle/>
          <a:p>
            <a:r>
              <a:rPr lang="es-ES" dirty="0"/>
              <a:t>Juegos por categorías actuales</a:t>
            </a:r>
            <a:endParaRPr lang="en-ZA" dirty="0"/>
          </a:p>
        </p:txBody>
      </p:sp>
      <p:sp>
        <p:nvSpPr>
          <p:cNvPr id="3" name="Slide Number Placeholder 2">
            <a:extLst>
              <a:ext uri="{FF2B5EF4-FFF2-40B4-BE49-F238E27FC236}">
                <a16:creationId xmlns:a16="http://schemas.microsoft.com/office/drawing/2014/main" id="{4FB160FE-C93B-3AC0-580C-EA29FD9B1172}"/>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pic>
        <p:nvPicPr>
          <p:cNvPr id="7" name="Imagen 6">
            <a:extLst>
              <a:ext uri="{FF2B5EF4-FFF2-40B4-BE49-F238E27FC236}">
                <a16:creationId xmlns:a16="http://schemas.microsoft.com/office/drawing/2014/main" id="{FE26C342-A50A-5355-C072-C26AEEFAD0DF}"/>
              </a:ext>
            </a:extLst>
          </p:cNvPr>
          <p:cNvPicPr>
            <a:picLocks noChangeAspect="1"/>
          </p:cNvPicPr>
          <p:nvPr/>
        </p:nvPicPr>
        <p:blipFill>
          <a:blip r:embed="rId2"/>
          <a:stretch>
            <a:fillRect/>
          </a:stretch>
        </p:blipFill>
        <p:spPr>
          <a:xfrm>
            <a:off x="535879" y="1669876"/>
            <a:ext cx="5462095" cy="4511432"/>
          </a:xfrm>
          <a:prstGeom prst="rect">
            <a:avLst/>
          </a:prstGeom>
        </p:spPr>
      </p:pic>
      <p:pic>
        <p:nvPicPr>
          <p:cNvPr id="5" name="Imagen 4">
            <a:extLst>
              <a:ext uri="{FF2B5EF4-FFF2-40B4-BE49-F238E27FC236}">
                <a16:creationId xmlns:a16="http://schemas.microsoft.com/office/drawing/2014/main" id="{16677265-E9A1-4D14-34AD-FBEDCB6AE5C1}"/>
              </a:ext>
            </a:extLst>
          </p:cNvPr>
          <p:cNvPicPr>
            <a:picLocks noChangeAspect="1"/>
          </p:cNvPicPr>
          <p:nvPr/>
        </p:nvPicPr>
        <p:blipFill>
          <a:blip r:embed="rId3"/>
          <a:stretch>
            <a:fillRect/>
          </a:stretch>
        </p:blipFill>
        <p:spPr>
          <a:xfrm>
            <a:off x="6095651" y="1669876"/>
            <a:ext cx="5617304" cy="3783995"/>
          </a:xfrm>
          <a:prstGeom prst="rect">
            <a:avLst/>
          </a:prstGeom>
        </p:spPr>
      </p:pic>
    </p:spTree>
    <p:extLst>
      <p:ext uri="{BB962C8B-B14F-4D97-AF65-F5344CB8AC3E}">
        <p14:creationId xmlns:p14="http://schemas.microsoft.com/office/powerpoint/2010/main" val="390207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5169-9DEF-D22E-9B44-6C75134E3B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1C0A9-C678-BD2A-928C-406197716FBE}"/>
              </a:ext>
            </a:extLst>
          </p:cNvPr>
          <p:cNvSpPr>
            <a:spLocks noGrp="1"/>
          </p:cNvSpPr>
          <p:nvPr>
            <p:ph type="title"/>
          </p:nvPr>
        </p:nvSpPr>
        <p:spPr>
          <a:xfrm>
            <a:off x="641137" y="511057"/>
            <a:ext cx="5955606" cy="1326514"/>
          </a:xfrm>
        </p:spPr>
        <p:txBody>
          <a:bodyPr anchor="b">
            <a:normAutofit/>
          </a:bodyPr>
          <a:lstStyle/>
          <a:p>
            <a:r>
              <a:rPr lang="en-US" sz="4400" dirty="0"/>
              <a:t>Machine learning</a:t>
            </a:r>
            <a:br>
              <a:rPr lang="en-US" dirty="0"/>
            </a:br>
            <a:r>
              <a:rPr lang="en-US" sz="2400" dirty="0"/>
              <a:t>Proyecto (tienda de juegos)</a:t>
            </a:r>
            <a:endParaRPr lang="en-US" dirty="0"/>
          </a:p>
        </p:txBody>
      </p:sp>
      <p:pic>
        <p:nvPicPr>
          <p:cNvPr id="53" name="Marcador de contenido 52">
            <a:extLst>
              <a:ext uri="{FF2B5EF4-FFF2-40B4-BE49-F238E27FC236}">
                <a16:creationId xmlns:a16="http://schemas.microsoft.com/office/drawing/2014/main" id="{80AAFBE7-7E44-3605-3253-EC82461A6F7F}"/>
              </a:ext>
            </a:extLst>
          </p:cNvPr>
          <p:cNvPicPr>
            <a:picLocks noGrp="1" noChangeAspect="1"/>
          </p:cNvPicPr>
          <p:nvPr>
            <p:ph sz="quarter" idx="14"/>
          </p:nvPr>
        </p:nvPicPr>
        <p:blipFill rotWithShape="1">
          <a:blip r:embed="rId2"/>
          <a:srcRect t="11692" b="12857"/>
          <a:stretch/>
        </p:blipFill>
        <p:spPr>
          <a:xfrm>
            <a:off x="6410644" y="2073275"/>
            <a:ext cx="4887594" cy="3687763"/>
          </a:xfrm>
          <a:noFill/>
        </p:spPr>
      </p:pic>
      <p:sp>
        <p:nvSpPr>
          <p:cNvPr id="37" name="Slide Number Placeholder 3">
            <a:extLst>
              <a:ext uri="{FF2B5EF4-FFF2-40B4-BE49-F238E27FC236}">
                <a16:creationId xmlns:a16="http://schemas.microsoft.com/office/drawing/2014/main" id="{37BC8D26-24EF-2886-8C80-17188F95FF76}"/>
              </a:ext>
            </a:extLst>
          </p:cNvPr>
          <p:cNvSpPr>
            <a:spLocks noGrp="1"/>
          </p:cNvSpPr>
          <p:nvPr>
            <p:ph type="sldNum" sz="quarter" idx="12"/>
          </p:nvPr>
        </p:nvSpPr>
        <p:spPr>
          <a:xfrm>
            <a:off x="911352" y="6246622"/>
            <a:ext cx="2670048"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
        <p:nvSpPr>
          <p:cNvPr id="22" name="Slide Number Placeholder 4" hidden="1">
            <a:extLst>
              <a:ext uri="{FF2B5EF4-FFF2-40B4-BE49-F238E27FC236}">
                <a16:creationId xmlns:a16="http://schemas.microsoft.com/office/drawing/2014/main" id="{72264D2C-0460-F127-5082-00B743969A9F}"/>
              </a:ext>
            </a:extLst>
          </p:cNvPr>
          <p:cNvSpPr>
            <a:spLocks noGrp="1"/>
          </p:cNvSpPr>
          <p:nvPr>
            <p:ph type="sldNum" sz="quarter" idx="4294967295"/>
          </p:nvPr>
        </p:nvSpPr>
        <p:spPr>
          <a:xfrm>
            <a:off x="911352" y="6246622"/>
            <a:ext cx="1188720"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69086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C5DD-6B55-DF45-4C6B-6B767B71B1F8}"/>
              </a:ext>
            </a:extLst>
          </p:cNvPr>
          <p:cNvSpPr>
            <a:spLocks noGrp="1"/>
          </p:cNvSpPr>
          <p:nvPr>
            <p:ph type="title"/>
          </p:nvPr>
        </p:nvSpPr>
        <p:spPr>
          <a:xfrm>
            <a:off x="871387" y="-163732"/>
            <a:ext cx="10405174" cy="1326514"/>
          </a:xfrm>
        </p:spPr>
        <p:txBody>
          <a:bodyPr/>
          <a:lstStyle/>
          <a:p>
            <a:r>
              <a:rPr lang="en-US" dirty="0"/>
              <a:t>PlanteAmiento DEL PROBLEMA</a:t>
            </a:r>
            <a:endParaRPr lang="en-ZA" dirty="0"/>
          </a:p>
        </p:txBody>
      </p:sp>
      <p:sp>
        <p:nvSpPr>
          <p:cNvPr id="3" name="Slide Number Placeholder 2">
            <a:extLst>
              <a:ext uri="{FF2B5EF4-FFF2-40B4-BE49-F238E27FC236}">
                <a16:creationId xmlns:a16="http://schemas.microsoft.com/office/drawing/2014/main" id="{C849FABB-E5A7-5275-61DB-17B427E9CED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9</a:t>
            </a:fld>
            <a:endParaRPr lang="en-US" dirty="0"/>
          </a:p>
        </p:txBody>
      </p:sp>
      <p:sp>
        <p:nvSpPr>
          <p:cNvPr id="6" name="Marcador de contenido 5">
            <a:extLst>
              <a:ext uri="{FF2B5EF4-FFF2-40B4-BE49-F238E27FC236}">
                <a16:creationId xmlns:a16="http://schemas.microsoft.com/office/drawing/2014/main" id="{EDE54589-195C-1195-47F8-A0E094F6BCC9}"/>
              </a:ext>
            </a:extLst>
          </p:cNvPr>
          <p:cNvSpPr>
            <a:spLocks noGrp="1"/>
          </p:cNvSpPr>
          <p:nvPr>
            <p:ph sz="quarter" idx="14"/>
          </p:nvPr>
        </p:nvSpPr>
        <p:spPr>
          <a:xfrm>
            <a:off x="871387" y="1741968"/>
            <a:ext cx="10405174" cy="3925467"/>
          </a:xfrm>
        </p:spPr>
        <p:txBody>
          <a:bodyPr>
            <a:normAutofit fontScale="92500"/>
          </a:bodyPr>
          <a:lstStyle/>
          <a:p>
            <a:pPr algn="just"/>
            <a:r>
              <a:rPr lang="es-ES" b="0" i="0" dirty="0">
                <a:solidFill>
                  <a:srgbClr val="0D0D0D"/>
                </a:solidFill>
                <a:effectLst/>
                <a:latin typeface="Söhne"/>
              </a:rPr>
              <a:t>La </a:t>
            </a:r>
            <a:r>
              <a:rPr lang="es-ES" dirty="0">
                <a:solidFill>
                  <a:srgbClr val="0D0D0D"/>
                </a:solidFill>
                <a:latin typeface="Söhne"/>
              </a:rPr>
              <a:t>Tienda de juegos quiere implementar un sistema que facilite l</a:t>
            </a:r>
            <a:r>
              <a:rPr lang="es-ES" b="0" i="0" dirty="0">
                <a:solidFill>
                  <a:srgbClr val="0D0D0D"/>
                </a:solidFill>
                <a:effectLst/>
                <a:latin typeface="Söhne"/>
              </a:rPr>
              <a:t>a clasificación en 4 categorías específicas</a:t>
            </a:r>
            <a:r>
              <a:rPr lang="es-ES" dirty="0">
                <a:solidFill>
                  <a:srgbClr val="0D0D0D"/>
                </a:solidFill>
                <a:latin typeface="Söhne"/>
              </a:rPr>
              <a:t>.</a:t>
            </a:r>
            <a:endParaRPr lang="es-ES" b="0" i="0" dirty="0">
              <a:solidFill>
                <a:srgbClr val="0D0D0D"/>
              </a:solidFill>
              <a:effectLst/>
              <a:latin typeface="Söhne"/>
            </a:endParaRPr>
          </a:p>
          <a:p>
            <a:pPr algn="just"/>
            <a:r>
              <a:rPr lang="es-ES" b="0" i="0" dirty="0">
                <a:solidFill>
                  <a:srgbClr val="0D0D0D"/>
                </a:solidFill>
                <a:effectLst/>
                <a:latin typeface="Söhne"/>
              </a:rPr>
              <a:t>La diversidad y complejidad de las mecánicas de estos juegos hacen que su clasificación manual sea un proceso laborioso y propenso a errores. Por lo tanto, se plantea lo siguiente: </a:t>
            </a:r>
          </a:p>
          <a:p>
            <a:pPr marL="457200" lvl="1" indent="0" algn="just">
              <a:buNone/>
            </a:pPr>
            <a:r>
              <a:rPr lang="es-ES" b="0" i="1" dirty="0">
                <a:solidFill>
                  <a:srgbClr val="0D0D0D"/>
                </a:solidFill>
                <a:effectLst/>
                <a:latin typeface="Söhne"/>
              </a:rPr>
              <a:t>¿Cómo se puede utilizar un modelo de Machine Learning para predecir la categoría principal de los juegos de mesa basado en diversas características como el tiempo de juego, la edad mínima recomendada, la calificación promedio, la complejidad y otras variables relevantes?</a:t>
            </a:r>
          </a:p>
          <a:p>
            <a:pPr lvl="1" algn="just"/>
            <a:endParaRPr lang="es-ES" b="0" i="0" dirty="0">
              <a:solidFill>
                <a:srgbClr val="0D0D0D"/>
              </a:solidFill>
              <a:effectLst/>
              <a:latin typeface="Söhne"/>
            </a:endParaRPr>
          </a:p>
          <a:p>
            <a:pPr algn="l">
              <a:buFont typeface="+mj-lt"/>
              <a:buAutoNum type="arabicPeriod"/>
            </a:pPr>
            <a:r>
              <a:rPr lang="es-ES" b="0" i="0" dirty="0">
                <a:solidFill>
                  <a:srgbClr val="0D0D0D"/>
                </a:solidFill>
                <a:effectLst/>
                <a:latin typeface="Söhne"/>
              </a:rPr>
              <a:t>Desarrollar un modelo de aprendizaje automático basado en un conjunto de datos de juegos de mesa.</a:t>
            </a:r>
          </a:p>
          <a:p>
            <a:pPr algn="l">
              <a:buFont typeface="+mj-lt"/>
              <a:buAutoNum type="arabicPeriod"/>
            </a:pPr>
            <a:r>
              <a:rPr lang="es-ES" b="0" i="0" dirty="0">
                <a:solidFill>
                  <a:srgbClr val="0D0D0D"/>
                </a:solidFill>
                <a:effectLst/>
                <a:latin typeface="Söhne"/>
              </a:rPr>
              <a:t>Evaluar la capacidad predictiva del modelo en términos de precisión y clasificación.</a:t>
            </a:r>
          </a:p>
          <a:p>
            <a:pPr marL="0" indent="0" algn="l">
              <a:buNone/>
            </a:pPr>
            <a:endParaRPr lang="es-ES" dirty="0">
              <a:solidFill>
                <a:srgbClr val="0D0D0D"/>
              </a:solidFill>
              <a:latin typeface="Söhne"/>
            </a:endParaRPr>
          </a:p>
          <a:p>
            <a:pPr algn="l">
              <a:buFont typeface="+mj-lt"/>
              <a:buAutoNum type="arabicPeriod"/>
            </a:pPr>
            <a:endParaRPr lang="es-ES" b="0" i="0" dirty="0">
              <a:solidFill>
                <a:srgbClr val="0D0D0D"/>
              </a:solidFill>
              <a:effectLst/>
              <a:latin typeface="Söhne"/>
            </a:endParaRPr>
          </a:p>
          <a:p>
            <a:pPr algn="just"/>
            <a:endParaRPr lang="en-US" dirty="0"/>
          </a:p>
        </p:txBody>
      </p:sp>
    </p:spTree>
    <p:extLst>
      <p:ext uri="{BB962C8B-B14F-4D97-AF65-F5344CB8AC3E}">
        <p14:creationId xmlns:p14="http://schemas.microsoft.com/office/powerpoint/2010/main" val="2981044871"/>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Architecture pitch deck</Template>
  <TotalTime>1575</TotalTime>
  <Words>621</Words>
  <Application>Microsoft Office PowerPoint</Application>
  <PresentationFormat>Panorámica</PresentationFormat>
  <Paragraphs>57</Paragraphs>
  <Slides>13</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Avenir Next LT Pro Light</vt:lpstr>
      <vt:lpstr>Calibri</vt:lpstr>
      <vt:lpstr>Posterama</vt:lpstr>
      <vt:lpstr>Söhne</vt:lpstr>
      <vt:lpstr>Wingdings</vt:lpstr>
      <vt:lpstr>Custom</vt:lpstr>
      <vt:lpstr>Host: Jesxamir Garcia Berrios </vt:lpstr>
      <vt:lpstr>herramientas </vt:lpstr>
      <vt:lpstr>EDA Proyecto (tienda de juegos)</vt:lpstr>
      <vt:lpstr>Background</vt:lpstr>
      <vt:lpstr>top 10 mechanics</vt:lpstr>
      <vt:lpstr>Relaciones entre variables categóricas </vt:lpstr>
      <vt:lpstr>Juegos por categorías actuales</vt:lpstr>
      <vt:lpstr>Machine learning Proyecto (tienda de juegos)</vt:lpstr>
      <vt:lpstr>PlanteAmiento DEL PROBLEMA</vt:lpstr>
      <vt:lpstr>Preparación de los datos</vt:lpstr>
      <vt:lpstr>Resultados </vt:lpstr>
      <vt:lpstr>Resultados </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 Jesxamir Garcia Berrios</dc:title>
  <dc:creator>Francisco Quintero</dc:creator>
  <cp:lastModifiedBy>Francisco Quintero</cp:lastModifiedBy>
  <cp:revision>7</cp:revision>
  <dcterms:created xsi:type="dcterms:W3CDTF">2024-02-26T11:09:44Z</dcterms:created>
  <dcterms:modified xsi:type="dcterms:W3CDTF">2024-02-28T08:25:12Z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