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53" r:id="rId2"/>
    <p:sldMasterId id="2147483755" r:id="rId3"/>
    <p:sldMasterId id="214748375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4561F-FEDD-4C81-A672-72915596A21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BEE36-2556-4DF2-AB60-36F29357B2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0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BEE36-2556-4DF2-AB60-36F29357B2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9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882109" y="-1543200"/>
            <a:ext cx="5915709" cy="495245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417100" y="4494000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0140567" y="456233"/>
            <a:ext cx="2736800" cy="273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8550104" y="-853426"/>
            <a:ext cx="2616643" cy="2604379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66" y="6132567"/>
            <a:ext cx="12192428" cy="794067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710800" y="4526167"/>
            <a:ext cx="877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320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68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9644900" y="-973433"/>
            <a:ext cx="4040104" cy="4648916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961881" y="4670041"/>
            <a:ext cx="3024700" cy="2593767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52076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8548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8548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2076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8548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2076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8548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52076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1056233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419600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056233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419600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8570967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8570967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8570967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8570967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7782967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7782967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5547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8423636" y="2130009"/>
            <a:ext cx="8196507" cy="504271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6943122" y="-915440"/>
            <a:ext cx="2262349" cy="2251771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3011733" y="4239678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9461364" y="2919351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5365600" y="4913300"/>
            <a:ext cx="35592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1255800" y="4913300"/>
            <a:ext cx="36020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55800" y="2319033"/>
            <a:ext cx="36020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365600" y="2319033"/>
            <a:ext cx="3559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55800" y="4396099"/>
            <a:ext cx="36020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365600" y="4396116"/>
            <a:ext cx="3559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1260867" y="2840000"/>
            <a:ext cx="36020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5370603" y="2840000"/>
            <a:ext cx="35592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1260867" y="181846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365600" y="181846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260867" y="389179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5365600" y="389179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79321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 flipH="1">
            <a:off x="4367500" y="3789267"/>
            <a:ext cx="610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subTitle" idx="1"/>
          </p:nvPr>
        </p:nvSpPr>
        <p:spPr>
          <a:xfrm flipH="1">
            <a:off x="4367500" y="2305133"/>
            <a:ext cx="6100000" cy="1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 rot="-3415034" flipH="1">
            <a:off x="8482155" y="411997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5"/>
          <p:cNvSpPr/>
          <p:nvPr/>
        </p:nvSpPr>
        <p:spPr>
          <a:xfrm rot="1848056">
            <a:off x="3162900" y="35194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-304793" y="-107265"/>
            <a:ext cx="3036423" cy="7072503"/>
            <a:chOff x="224725" y="566950"/>
            <a:chExt cx="1850875" cy="4311100"/>
          </a:xfrm>
        </p:grpSpPr>
        <p:sp>
          <p:nvSpPr>
            <p:cNvPr id="291" name="Google Shape;291;p1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5" name="Google Shape;315;p15"/>
          <p:cNvSpPr/>
          <p:nvPr/>
        </p:nvSpPr>
        <p:spPr>
          <a:xfrm rot="-7977677">
            <a:off x="2199661" y="664209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5"/>
          <p:cNvSpPr/>
          <p:nvPr/>
        </p:nvSpPr>
        <p:spPr>
          <a:xfrm>
            <a:off x="9456284" y="4798103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106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950967" y="571833"/>
            <a:ext cx="45968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6"/>
          <p:cNvSpPr/>
          <p:nvPr/>
        </p:nvSpPr>
        <p:spPr>
          <a:xfrm rot="-1043092" flipH="1">
            <a:off x="-1398839" y="2721436"/>
            <a:ext cx="6211401" cy="6353528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6"/>
          <p:cNvSpPr/>
          <p:nvPr/>
        </p:nvSpPr>
        <p:spPr>
          <a:xfrm>
            <a:off x="1723367" y="3428998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6"/>
          <p:cNvSpPr/>
          <p:nvPr/>
        </p:nvSpPr>
        <p:spPr>
          <a:xfrm rot="1300523">
            <a:off x="5014558" y="-1501102"/>
            <a:ext cx="3361116" cy="3867609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988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 rot="2465585" flipH="1">
            <a:off x="-2925276" y="3602927"/>
            <a:ext cx="5690403" cy="35008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 rot="-6430284" flipH="1">
            <a:off x="9323807" y="-1344613"/>
            <a:ext cx="5290611" cy="4805957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/>
          <p:nvPr/>
        </p:nvSpPr>
        <p:spPr>
          <a:xfrm>
            <a:off x="-611867" y="-987000"/>
            <a:ext cx="2716011" cy="2872271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38268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subTitle" idx="2"/>
          </p:nvPr>
        </p:nvSpPr>
        <p:spPr>
          <a:xfrm>
            <a:off x="4650800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subTitle" idx="3"/>
          </p:nvPr>
        </p:nvSpPr>
        <p:spPr>
          <a:xfrm>
            <a:off x="83826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4"/>
          </p:nvPr>
        </p:nvSpPr>
        <p:spPr>
          <a:xfrm>
            <a:off x="4650800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title" hasCustomPrompt="1"/>
          </p:nvPr>
        </p:nvSpPr>
        <p:spPr>
          <a:xfrm>
            <a:off x="83826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2" name="Google Shape;332;p17"/>
          <p:cNvSpPr txBox="1">
            <a:spLocks noGrp="1"/>
          </p:cNvSpPr>
          <p:nvPr>
            <p:ph type="title" idx="5" hasCustomPrompt="1"/>
          </p:nvPr>
        </p:nvSpPr>
        <p:spPr>
          <a:xfrm>
            <a:off x="4608284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3" name="Google Shape;333;p17"/>
          <p:cNvSpPr txBox="1">
            <a:spLocks noGrp="1"/>
          </p:cNvSpPr>
          <p:nvPr>
            <p:ph type="subTitle" idx="6"/>
          </p:nvPr>
        </p:nvSpPr>
        <p:spPr>
          <a:xfrm>
            <a:off x="8463333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subTitle" idx="7"/>
          </p:nvPr>
        </p:nvSpPr>
        <p:spPr>
          <a:xfrm>
            <a:off x="846331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title" idx="8" hasCustomPrompt="1"/>
          </p:nvPr>
        </p:nvSpPr>
        <p:spPr>
          <a:xfrm>
            <a:off x="846333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9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474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/>
          <p:nvPr/>
        </p:nvSpPr>
        <p:spPr>
          <a:xfrm rot="672094">
            <a:off x="7445719" y="750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8"/>
          <p:cNvSpPr/>
          <p:nvPr/>
        </p:nvSpPr>
        <p:spPr>
          <a:xfrm rot="3414914">
            <a:off x="-2027417" y="1054660"/>
            <a:ext cx="5316341" cy="4522224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0" name="Google Shape;340;p18"/>
          <p:cNvGrpSpPr/>
          <p:nvPr/>
        </p:nvGrpSpPr>
        <p:grpSpPr>
          <a:xfrm rot="10800000" flipH="1">
            <a:off x="573888" y="2458909"/>
            <a:ext cx="2262349" cy="2251771"/>
            <a:chOff x="2414491" y="671177"/>
            <a:chExt cx="1830972" cy="1822411"/>
          </a:xfrm>
        </p:grpSpPr>
        <p:sp>
          <p:nvSpPr>
            <p:cNvPr id="341" name="Google Shape;341;p1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5" name="Google Shape;375;p18"/>
          <p:cNvSpPr/>
          <p:nvPr/>
        </p:nvSpPr>
        <p:spPr>
          <a:xfrm rot="1095657">
            <a:off x="2370707" y="5154106"/>
            <a:ext cx="1361339" cy="17779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1"/>
          </p:nvPr>
        </p:nvSpPr>
        <p:spPr>
          <a:xfrm>
            <a:off x="3625000" y="20535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title" hasCustomPrompt="1"/>
          </p:nvPr>
        </p:nvSpPr>
        <p:spPr>
          <a:xfrm>
            <a:off x="3625000" y="12899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2"/>
          </p:nvPr>
        </p:nvSpPr>
        <p:spPr>
          <a:xfrm>
            <a:off x="3625000" y="356488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title" idx="3" hasCustomPrompt="1"/>
          </p:nvPr>
        </p:nvSpPr>
        <p:spPr>
          <a:xfrm>
            <a:off x="3625000" y="280124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4"/>
          </p:nvPr>
        </p:nvSpPr>
        <p:spPr>
          <a:xfrm>
            <a:off x="3625000" y="50762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title" idx="5" hasCustomPrompt="1"/>
          </p:nvPr>
        </p:nvSpPr>
        <p:spPr>
          <a:xfrm>
            <a:off x="3625000" y="43126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9407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/>
          <p:nvPr/>
        </p:nvSpPr>
        <p:spPr>
          <a:xfrm rot="-5711992" flipH="1">
            <a:off x="7691571" y="-1689254"/>
            <a:ext cx="6419520" cy="5460443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 rot="672094">
            <a:off x="-2324115" y="2747751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 rot="10800000" flipH="1">
            <a:off x="8919655" y="862343"/>
            <a:ext cx="2262349" cy="2251771"/>
            <a:chOff x="2414491" y="671177"/>
            <a:chExt cx="1830972" cy="1822411"/>
          </a:xfrm>
        </p:grpSpPr>
        <p:sp>
          <p:nvSpPr>
            <p:cNvPr id="386" name="Google Shape;386;p1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0" name="Google Shape;420;p19"/>
          <p:cNvSpPr/>
          <p:nvPr/>
        </p:nvSpPr>
        <p:spPr>
          <a:xfrm rot="2354015">
            <a:off x="2383466" y="3843734"/>
            <a:ext cx="1912876" cy="168731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19"/>
          <p:cNvSpPr txBox="1">
            <a:spLocks noGrp="1"/>
          </p:cNvSpPr>
          <p:nvPr>
            <p:ph type="subTitle" idx="1"/>
          </p:nvPr>
        </p:nvSpPr>
        <p:spPr>
          <a:xfrm>
            <a:off x="2422968" y="18238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subTitle" idx="2"/>
          </p:nvPr>
        </p:nvSpPr>
        <p:spPr>
          <a:xfrm>
            <a:off x="6878200" y="41016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9"/>
          <p:cNvSpPr txBox="1">
            <a:spLocks noGrp="1"/>
          </p:cNvSpPr>
          <p:nvPr>
            <p:ph type="subTitle" idx="3"/>
          </p:nvPr>
        </p:nvSpPr>
        <p:spPr>
          <a:xfrm>
            <a:off x="2422967" y="24475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19"/>
          <p:cNvSpPr txBox="1">
            <a:spLocks noGrp="1"/>
          </p:cNvSpPr>
          <p:nvPr>
            <p:ph type="subTitle" idx="4"/>
          </p:nvPr>
        </p:nvSpPr>
        <p:spPr>
          <a:xfrm>
            <a:off x="6878200" y="47253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19"/>
          <p:cNvSpPr txBox="1">
            <a:spLocks noGrp="1"/>
          </p:cNvSpPr>
          <p:nvPr>
            <p:ph type="title" hasCustomPrompt="1"/>
          </p:nvPr>
        </p:nvSpPr>
        <p:spPr>
          <a:xfrm>
            <a:off x="950967" y="2243300"/>
            <a:ext cx="14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6" name="Google Shape;426;p19"/>
          <p:cNvSpPr txBox="1">
            <a:spLocks noGrp="1"/>
          </p:cNvSpPr>
          <p:nvPr>
            <p:ph type="title" idx="5" hasCustomPrompt="1"/>
          </p:nvPr>
        </p:nvSpPr>
        <p:spPr>
          <a:xfrm>
            <a:off x="9768600" y="4521100"/>
            <a:ext cx="14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7" name="Google Shape;427;p19"/>
          <p:cNvSpPr txBox="1">
            <a:spLocks noGrp="1"/>
          </p:cNvSpPr>
          <p:nvPr>
            <p:ph type="title" idx="6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619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>
            <a:spLocks noGrp="1"/>
          </p:cNvSpPr>
          <p:nvPr>
            <p:ph type="subTitle" idx="1"/>
          </p:nvPr>
        </p:nvSpPr>
        <p:spPr>
          <a:xfrm>
            <a:off x="1233033" y="269538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title" hasCustomPrompt="1"/>
          </p:nvPr>
        </p:nvSpPr>
        <p:spPr>
          <a:xfrm>
            <a:off x="1233033" y="1887651"/>
            <a:ext cx="645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7466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233033" y="4206751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title" idx="3" hasCustomPrompt="1"/>
          </p:nvPr>
        </p:nvSpPr>
        <p:spPr>
          <a:xfrm>
            <a:off x="1233033" y="3398981"/>
            <a:ext cx="645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7466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3" name="Google Shape;433;p20"/>
          <p:cNvGrpSpPr/>
          <p:nvPr/>
        </p:nvGrpSpPr>
        <p:grpSpPr>
          <a:xfrm flipH="1">
            <a:off x="9218741" y="-107265"/>
            <a:ext cx="3036423" cy="7072503"/>
            <a:chOff x="224725" y="566950"/>
            <a:chExt cx="1850875" cy="4311100"/>
          </a:xfrm>
        </p:grpSpPr>
        <p:sp>
          <p:nvSpPr>
            <p:cNvPr id="434" name="Google Shape;434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20"/>
          <p:cNvSpPr/>
          <p:nvPr/>
        </p:nvSpPr>
        <p:spPr>
          <a:xfrm rot="7654233" flipH="1">
            <a:off x="-1433691" y="-1673879"/>
            <a:ext cx="5690368" cy="350086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35946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 rot="-1781954">
            <a:off x="8392112" y="60815"/>
            <a:ext cx="6211219" cy="6353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1"/>
          <p:cNvSpPr/>
          <p:nvPr/>
        </p:nvSpPr>
        <p:spPr>
          <a:xfrm>
            <a:off x="8826334" y="1680133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1"/>
          <p:cNvSpPr/>
          <p:nvPr/>
        </p:nvSpPr>
        <p:spPr>
          <a:xfrm rot="1145765" flipH="1">
            <a:off x="-1901350" y="-1071681"/>
            <a:ext cx="4529804" cy="451102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2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21"/>
          <p:cNvSpPr txBox="1">
            <a:spLocks noGrp="1"/>
          </p:cNvSpPr>
          <p:nvPr>
            <p:ph type="subTitle" idx="1"/>
          </p:nvPr>
        </p:nvSpPr>
        <p:spPr>
          <a:xfrm>
            <a:off x="1196900" y="2103800"/>
            <a:ext cx="6412400" cy="3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65" name="Google Shape;465;p21"/>
          <p:cNvGrpSpPr/>
          <p:nvPr/>
        </p:nvGrpSpPr>
        <p:grpSpPr>
          <a:xfrm rot="10800000" flipH="1">
            <a:off x="6369188" y="4763109"/>
            <a:ext cx="2262349" cy="2251771"/>
            <a:chOff x="2414491" y="671177"/>
            <a:chExt cx="1830972" cy="1822411"/>
          </a:xfrm>
        </p:grpSpPr>
        <p:sp>
          <p:nvSpPr>
            <p:cNvPr id="466" name="Google Shape;466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216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860639" y="3178261"/>
            <a:ext cx="3387271" cy="50419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>
            <a:off x="10852834" y="2535567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0368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6360070" y="4576270"/>
            <a:ext cx="5748177" cy="35364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1189638" y="927640"/>
            <a:ext cx="4281201" cy="426344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7226992" y="-1272792"/>
            <a:ext cx="3027913" cy="3013779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2092600" y="3675133"/>
            <a:ext cx="800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13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951000" y="1497933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213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797866" y="5314233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3"/>
          <p:cNvSpPr/>
          <p:nvPr/>
        </p:nvSpPr>
        <p:spPr>
          <a:xfrm rot="7619243">
            <a:off x="9534491" y="3689202"/>
            <a:ext cx="4281219" cy="426346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9727074" y="-897292"/>
            <a:ext cx="3027913" cy="3013779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82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950967" y="2007651"/>
            <a:ext cx="59344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"/>
          </p:nvPr>
        </p:nvSpPr>
        <p:spPr>
          <a:xfrm>
            <a:off x="950967" y="3634351"/>
            <a:ext cx="43088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81" name="Google Shape;581;p24"/>
          <p:cNvGrpSpPr/>
          <p:nvPr/>
        </p:nvGrpSpPr>
        <p:grpSpPr>
          <a:xfrm flipH="1">
            <a:off x="7225174" y="2"/>
            <a:ext cx="3036423" cy="7072503"/>
            <a:chOff x="224725" y="566950"/>
            <a:chExt cx="1850875" cy="4311100"/>
          </a:xfrm>
        </p:grpSpPr>
        <p:sp>
          <p:nvSpPr>
            <p:cNvPr id="582" name="Google Shape;582;p2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6" name="Google Shape;606;p24"/>
          <p:cNvSpPr/>
          <p:nvPr/>
        </p:nvSpPr>
        <p:spPr>
          <a:xfrm rot="-5035031" flipH="1">
            <a:off x="5609254" y="1002476"/>
            <a:ext cx="9628503" cy="592397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24"/>
          <p:cNvSpPr/>
          <p:nvPr/>
        </p:nvSpPr>
        <p:spPr>
          <a:xfrm rot="5400000">
            <a:off x="-2695663" y="30244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24"/>
          <p:cNvSpPr/>
          <p:nvPr/>
        </p:nvSpPr>
        <p:spPr>
          <a:xfrm>
            <a:off x="1707734" y="-870199"/>
            <a:ext cx="2495705" cy="239469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6566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9385777" y="1283763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25"/>
          <p:cNvSpPr/>
          <p:nvPr/>
        </p:nvSpPr>
        <p:spPr>
          <a:xfrm rot="5400000" flipH="1">
            <a:off x="-1775359" y="-788612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953761" y="46061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6779076" y="-1405579"/>
            <a:ext cx="3072616" cy="3058492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3587633" y="2007633"/>
            <a:ext cx="5145200" cy="15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1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1"/>
          </p:nvPr>
        </p:nvSpPr>
        <p:spPr>
          <a:xfrm>
            <a:off x="3587633" y="3634333"/>
            <a:ext cx="51452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9943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>
            <a:spLocks noGrp="1"/>
          </p:cNvSpPr>
          <p:nvPr>
            <p:ph type="title"/>
          </p:nvPr>
        </p:nvSpPr>
        <p:spPr>
          <a:xfrm>
            <a:off x="6806533" y="1867317"/>
            <a:ext cx="4434800" cy="22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1"/>
          </p:nvPr>
        </p:nvSpPr>
        <p:spPr>
          <a:xfrm>
            <a:off x="5135800" y="4025467"/>
            <a:ext cx="610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 rot="7627321">
            <a:off x="-1800837" y="-2406679"/>
            <a:ext cx="6241097" cy="5669373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26"/>
          <p:cNvSpPr/>
          <p:nvPr/>
        </p:nvSpPr>
        <p:spPr>
          <a:xfrm rot="-5400000" flipH="1">
            <a:off x="8475004" y="3259279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5" name="Google Shape;655;p26"/>
          <p:cNvGrpSpPr/>
          <p:nvPr/>
        </p:nvGrpSpPr>
        <p:grpSpPr>
          <a:xfrm rot="10800000" flipH="1">
            <a:off x="4347207" y="5559428"/>
            <a:ext cx="3410247" cy="3394301"/>
            <a:chOff x="2414491" y="671177"/>
            <a:chExt cx="1830972" cy="1822411"/>
          </a:xfrm>
        </p:grpSpPr>
        <p:sp>
          <p:nvSpPr>
            <p:cNvPr id="656" name="Google Shape;656;p2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5093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Title and text 6 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4712882" y="552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27"/>
          <p:cNvSpPr/>
          <p:nvPr/>
        </p:nvSpPr>
        <p:spPr>
          <a:xfrm>
            <a:off x="11019400" y="620669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951000" y="1501467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5422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 ">
  <p:cSld name="Title and text 7 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/>
          <p:nvPr/>
        </p:nvSpPr>
        <p:spPr>
          <a:xfrm rot="-5620636">
            <a:off x="9680358" y="645495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7" name="Google Shape;697;p28"/>
          <p:cNvSpPr/>
          <p:nvPr/>
        </p:nvSpPr>
        <p:spPr>
          <a:xfrm rot="135969" flipH="1">
            <a:off x="-1679306" y="-9760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28"/>
          <p:cNvSpPr/>
          <p:nvPr/>
        </p:nvSpPr>
        <p:spPr>
          <a:xfrm rot="10800000">
            <a:off x="9679537" y="5233916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9" name="Google Shape;699;p28"/>
          <p:cNvGrpSpPr/>
          <p:nvPr/>
        </p:nvGrpSpPr>
        <p:grpSpPr>
          <a:xfrm rot="10800000">
            <a:off x="8832834" y="4405093"/>
            <a:ext cx="2262349" cy="2251771"/>
            <a:chOff x="2414491" y="671177"/>
            <a:chExt cx="1830972" cy="1822411"/>
          </a:xfrm>
        </p:grpSpPr>
        <p:sp>
          <p:nvSpPr>
            <p:cNvPr id="700" name="Google Shape;700;p2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4" name="Google Shape;734;p28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5" name="Google Shape;735;p28"/>
          <p:cNvSpPr txBox="1">
            <a:spLocks noGrp="1"/>
          </p:cNvSpPr>
          <p:nvPr>
            <p:ph type="subTitle" idx="1"/>
          </p:nvPr>
        </p:nvSpPr>
        <p:spPr>
          <a:xfrm>
            <a:off x="950967" y="1455833"/>
            <a:ext cx="8038400" cy="4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8802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 rot="-455554">
            <a:off x="8850465" y="-168911"/>
            <a:ext cx="4338224" cy="730768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8" name="Google Shape;738;p29"/>
          <p:cNvSpPr/>
          <p:nvPr/>
        </p:nvSpPr>
        <p:spPr>
          <a:xfrm rot="-7977677">
            <a:off x="7514661" y="20125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29"/>
          <p:cNvSpPr/>
          <p:nvPr/>
        </p:nvSpPr>
        <p:spPr>
          <a:xfrm rot="8880872">
            <a:off x="-2755712" y="-286448"/>
            <a:ext cx="5396015" cy="332011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950967" y="694648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665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4242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Title and text 9 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2637631" y="-1324354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9155574" y="-107249"/>
            <a:ext cx="3036423" cy="7072503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1118289" y="4146943"/>
            <a:ext cx="7934099" cy="48814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5908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1"/>
          <p:cNvGrpSpPr/>
          <p:nvPr/>
        </p:nvGrpSpPr>
        <p:grpSpPr>
          <a:xfrm>
            <a:off x="6386243" y="4364221"/>
            <a:ext cx="3072616" cy="3058492"/>
            <a:chOff x="2414491" y="671177"/>
            <a:chExt cx="1830972" cy="1822411"/>
          </a:xfrm>
        </p:grpSpPr>
        <p:sp>
          <p:nvSpPr>
            <p:cNvPr id="774" name="Google Shape;774;p3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8" name="Google Shape;808;p31"/>
          <p:cNvSpPr/>
          <p:nvPr/>
        </p:nvSpPr>
        <p:spPr>
          <a:xfrm rot="-919010">
            <a:off x="8976190" y="-495357"/>
            <a:ext cx="4529700" cy="451091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9" name="Google Shape;809;p31"/>
          <p:cNvSpPr/>
          <p:nvPr/>
        </p:nvSpPr>
        <p:spPr>
          <a:xfrm rot="-5620636">
            <a:off x="-1467309" y="2121879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0" name="Google Shape;810;p31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subTitle" idx="1"/>
          </p:nvPr>
        </p:nvSpPr>
        <p:spPr>
          <a:xfrm>
            <a:off x="6704233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884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101" y="2160000"/>
            <a:ext cx="12191783" cy="30416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/>
          <p:nvPr/>
        </p:nvSpPr>
        <p:spPr>
          <a:xfrm rot="5400000">
            <a:off x="-2128199" y="-1138959"/>
            <a:ext cx="4749044" cy="403953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10265734" y="3833167"/>
            <a:ext cx="1568119" cy="204798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469300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6761333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491467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6761333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5402767" y="3759867"/>
            <a:ext cx="2585095" cy="440744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50193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 ">
  <p:cSld name="Title and text 11 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/>
          <p:nvPr/>
        </p:nvSpPr>
        <p:spPr>
          <a:xfrm>
            <a:off x="5680567" y="26094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4" name="Google Shape;814;p32"/>
          <p:cNvSpPr/>
          <p:nvPr/>
        </p:nvSpPr>
        <p:spPr>
          <a:xfrm rot="-4971949">
            <a:off x="8870869" y="2487146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5" name="Google Shape;815;p32"/>
          <p:cNvSpPr/>
          <p:nvPr/>
        </p:nvSpPr>
        <p:spPr>
          <a:xfrm rot="7019959" flipH="1">
            <a:off x="-1282868" y="-1769968"/>
            <a:ext cx="5396136" cy="332001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6" name="Google Shape;816;p32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7" name="Google Shape;817;p32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5779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 ">
  <p:cSld name="Title and text 12 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3"/>
          <p:cNvSpPr/>
          <p:nvPr/>
        </p:nvSpPr>
        <p:spPr>
          <a:xfrm rot="-4971949">
            <a:off x="8665936" y="916080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0" name="Google Shape;820;p33"/>
          <p:cNvSpPr/>
          <p:nvPr/>
        </p:nvSpPr>
        <p:spPr>
          <a:xfrm rot="9475593">
            <a:off x="-2632930" y="-594769"/>
            <a:ext cx="5396193" cy="331993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2" name="Google Shape;822;p33"/>
          <p:cNvSpPr txBox="1">
            <a:spLocks noGrp="1"/>
          </p:cNvSpPr>
          <p:nvPr>
            <p:ph type="subTitle" idx="1"/>
          </p:nvPr>
        </p:nvSpPr>
        <p:spPr>
          <a:xfrm>
            <a:off x="950967" y="1455833"/>
            <a:ext cx="8352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3627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Title and text 13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/>
          <p:nvPr/>
        </p:nvSpPr>
        <p:spPr>
          <a:xfrm rot="-5400000" flipH="1">
            <a:off x="8068837" y="22557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5" name="Google Shape;825;p34"/>
          <p:cNvSpPr/>
          <p:nvPr/>
        </p:nvSpPr>
        <p:spPr>
          <a:xfrm>
            <a:off x="-999867" y="40985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6" name="Google Shape;826;p34"/>
          <p:cNvGrpSpPr/>
          <p:nvPr/>
        </p:nvGrpSpPr>
        <p:grpSpPr>
          <a:xfrm rot="10800000">
            <a:off x="8272700" y="1659193"/>
            <a:ext cx="2262349" cy="2251771"/>
            <a:chOff x="2414491" y="671177"/>
            <a:chExt cx="1830972" cy="1822411"/>
          </a:xfrm>
        </p:grpSpPr>
        <p:sp>
          <p:nvSpPr>
            <p:cNvPr id="827" name="Google Shape;827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1" name="Google Shape;861;p34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950967" y="14558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6936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 ">
  <p:cSld name="Title and text 14 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5"/>
          <p:cNvGrpSpPr/>
          <p:nvPr/>
        </p:nvGrpSpPr>
        <p:grpSpPr>
          <a:xfrm flipH="1">
            <a:off x="9218741" y="-107265"/>
            <a:ext cx="3036423" cy="7072503"/>
            <a:chOff x="224725" y="566950"/>
            <a:chExt cx="1850875" cy="4311100"/>
          </a:xfrm>
        </p:grpSpPr>
        <p:sp>
          <p:nvSpPr>
            <p:cNvPr id="865" name="Google Shape;865;p3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9" name="Google Shape;889;p35"/>
          <p:cNvSpPr/>
          <p:nvPr/>
        </p:nvSpPr>
        <p:spPr>
          <a:xfrm rot="5400000" flipH="1">
            <a:off x="-3196392" y="-1032629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35"/>
          <p:cNvSpPr/>
          <p:nvPr/>
        </p:nvSpPr>
        <p:spPr>
          <a:xfrm rot="-7977677">
            <a:off x="8834927" y="32105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1" name="Google Shape;891;p35"/>
          <p:cNvSpPr/>
          <p:nvPr/>
        </p:nvSpPr>
        <p:spPr>
          <a:xfrm rot="667591">
            <a:off x="7094248" y="3674257"/>
            <a:ext cx="2585209" cy="440764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3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3" name="Google Shape;893;p35"/>
          <p:cNvSpPr txBox="1">
            <a:spLocks noGrp="1"/>
          </p:cNvSpPr>
          <p:nvPr>
            <p:ph type="subTitle" idx="1"/>
          </p:nvPr>
        </p:nvSpPr>
        <p:spPr>
          <a:xfrm>
            <a:off x="1196900" y="1970400"/>
            <a:ext cx="6412400" cy="3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2681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6"/>
          <p:cNvSpPr/>
          <p:nvPr/>
        </p:nvSpPr>
        <p:spPr>
          <a:xfrm rot="-5620610">
            <a:off x="10345649" y="460535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6" name="Google Shape;896;p36"/>
          <p:cNvSpPr/>
          <p:nvPr/>
        </p:nvSpPr>
        <p:spPr>
          <a:xfrm rot="-5400000" flipH="1">
            <a:off x="-933677" y="3621495"/>
            <a:ext cx="4529749" cy="451096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36"/>
          <p:cNvSpPr/>
          <p:nvPr/>
        </p:nvSpPr>
        <p:spPr>
          <a:xfrm rot="1891771" flipH="1">
            <a:off x="4844521" y="4179521"/>
            <a:ext cx="2909395" cy="496035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3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9" name="Google Shape;899;p36"/>
          <p:cNvSpPr txBox="1">
            <a:spLocks noGrp="1"/>
          </p:cNvSpPr>
          <p:nvPr>
            <p:ph type="subTitle" idx="1"/>
          </p:nvPr>
        </p:nvSpPr>
        <p:spPr>
          <a:xfrm>
            <a:off x="7205167" y="17780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0" name="Google Shape;900;p36"/>
          <p:cNvSpPr txBox="1">
            <a:spLocks noGrp="1"/>
          </p:cNvSpPr>
          <p:nvPr>
            <p:ph type="subTitle" idx="2"/>
          </p:nvPr>
        </p:nvSpPr>
        <p:spPr>
          <a:xfrm>
            <a:off x="7205167" y="38039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1" name="Google Shape;901;p36"/>
          <p:cNvSpPr txBox="1">
            <a:spLocks noGrp="1"/>
          </p:cNvSpPr>
          <p:nvPr>
            <p:ph type="subTitle" idx="3"/>
          </p:nvPr>
        </p:nvSpPr>
        <p:spPr>
          <a:xfrm>
            <a:off x="7205167" y="2452373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2" name="Google Shape;902;p36"/>
          <p:cNvSpPr txBox="1">
            <a:spLocks noGrp="1"/>
          </p:cNvSpPr>
          <p:nvPr>
            <p:ph type="subTitle" idx="4"/>
          </p:nvPr>
        </p:nvSpPr>
        <p:spPr>
          <a:xfrm>
            <a:off x="7205167" y="4478307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7970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7"/>
          <p:cNvSpPr/>
          <p:nvPr/>
        </p:nvSpPr>
        <p:spPr>
          <a:xfrm rot="5035045">
            <a:off x="-3097023" y="3835606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-142824" y="-1123379"/>
            <a:ext cx="3072616" cy="3058492"/>
            <a:chOff x="2414491" y="671177"/>
            <a:chExt cx="1830972" cy="1822411"/>
          </a:xfrm>
        </p:grpSpPr>
        <p:sp>
          <p:nvSpPr>
            <p:cNvPr id="906" name="Google Shape;906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0" name="Google Shape;940;p37"/>
          <p:cNvSpPr/>
          <p:nvPr/>
        </p:nvSpPr>
        <p:spPr>
          <a:xfrm rot="-4280482">
            <a:off x="9058377" y="-1955847"/>
            <a:ext cx="4500644" cy="669910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1" name="Google Shape;941;p37"/>
          <p:cNvSpPr/>
          <p:nvPr/>
        </p:nvSpPr>
        <p:spPr>
          <a:xfrm rot="-7977677">
            <a:off x="6830861" y="54081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2" name="Google Shape;942;p3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3" name="Google Shape;943;p37"/>
          <p:cNvSpPr txBox="1">
            <a:spLocks noGrp="1"/>
          </p:cNvSpPr>
          <p:nvPr>
            <p:ph type="subTitle" idx="1"/>
          </p:nvPr>
        </p:nvSpPr>
        <p:spPr>
          <a:xfrm>
            <a:off x="9510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4" name="Google Shape;944;p37"/>
          <p:cNvSpPr txBox="1">
            <a:spLocks noGrp="1"/>
          </p:cNvSpPr>
          <p:nvPr>
            <p:ph type="subTitle" idx="2"/>
          </p:nvPr>
        </p:nvSpPr>
        <p:spPr>
          <a:xfrm>
            <a:off x="46508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5" name="Google Shape;945;p37"/>
          <p:cNvSpPr txBox="1">
            <a:spLocks noGrp="1"/>
          </p:cNvSpPr>
          <p:nvPr>
            <p:ph type="subTitle" idx="3"/>
          </p:nvPr>
        </p:nvSpPr>
        <p:spPr>
          <a:xfrm>
            <a:off x="9510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6" name="Google Shape;946;p37"/>
          <p:cNvSpPr txBox="1">
            <a:spLocks noGrp="1"/>
          </p:cNvSpPr>
          <p:nvPr>
            <p:ph type="subTitle" idx="4"/>
          </p:nvPr>
        </p:nvSpPr>
        <p:spPr>
          <a:xfrm>
            <a:off x="46508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7" name="Google Shape;947;p37"/>
          <p:cNvSpPr txBox="1">
            <a:spLocks noGrp="1"/>
          </p:cNvSpPr>
          <p:nvPr>
            <p:ph type="subTitle" idx="5"/>
          </p:nvPr>
        </p:nvSpPr>
        <p:spPr>
          <a:xfrm>
            <a:off x="83506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8" name="Google Shape;948;p37"/>
          <p:cNvSpPr txBox="1">
            <a:spLocks noGrp="1"/>
          </p:cNvSpPr>
          <p:nvPr>
            <p:ph type="subTitle" idx="6"/>
          </p:nvPr>
        </p:nvSpPr>
        <p:spPr>
          <a:xfrm>
            <a:off x="83506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7549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9218741" y="-107265"/>
            <a:ext cx="3036423" cy="7072503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3196392" y="-1032629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8834927" y="32105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7" name="Google Shape;977;p38"/>
          <p:cNvSpPr/>
          <p:nvPr/>
        </p:nvSpPr>
        <p:spPr>
          <a:xfrm rot="667591">
            <a:off x="7094248" y="3674257"/>
            <a:ext cx="2585209" cy="440764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2151200" y="1765267"/>
            <a:ext cx="4764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2151200" y="3170207"/>
            <a:ext cx="4764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2151200" y="2388920"/>
            <a:ext cx="476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2151200" y="3793860"/>
            <a:ext cx="476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2151200" y="4575147"/>
            <a:ext cx="4764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2151200" y="5198800"/>
            <a:ext cx="476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83478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/>
          <p:nvPr/>
        </p:nvSpPr>
        <p:spPr>
          <a:xfrm rot="-7977680">
            <a:off x="3914702" y="5159934"/>
            <a:ext cx="3240145" cy="3109009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7" name="Google Shape;987;p39"/>
          <p:cNvGrpSpPr/>
          <p:nvPr/>
        </p:nvGrpSpPr>
        <p:grpSpPr>
          <a:xfrm rot="10800000" flipH="1">
            <a:off x="274212" y="2671730"/>
            <a:ext cx="2517709" cy="2505937"/>
            <a:chOff x="2414491" y="671177"/>
            <a:chExt cx="1830972" cy="1822411"/>
          </a:xfrm>
        </p:grpSpPr>
        <p:sp>
          <p:nvSpPr>
            <p:cNvPr id="988" name="Google Shape;988;p3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2" name="Google Shape;1022;p39"/>
          <p:cNvSpPr/>
          <p:nvPr/>
        </p:nvSpPr>
        <p:spPr>
          <a:xfrm rot="135969" flipH="1">
            <a:off x="-1324106" y="-12764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4" name="Google Shape;1024;p39"/>
          <p:cNvSpPr txBox="1">
            <a:spLocks noGrp="1"/>
          </p:cNvSpPr>
          <p:nvPr>
            <p:ph type="subTitle" idx="1"/>
          </p:nvPr>
        </p:nvSpPr>
        <p:spPr>
          <a:xfrm>
            <a:off x="2953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ubTitle" idx="2"/>
          </p:nvPr>
        </p:nvSpPr>
        <p:spPr>
          <a:xfrm>
            <a:off x="6348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6" name="Google Shape;1026;p39"/>
          <p:cNvSpPr txBox="1">
            <a:spLocks noGrp="1"/>
          </p:cNvSpPr>
          <p:nvPr>
            <p:ph type="subTitle" idx="3"/>
          </p:nvPr>
        </p:nvSpPr>
        <p:spPr>
          <a:xfrm>
            <a:off x="2953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7" name="Google Shape;1027;p39"/>
          <p:cNvSpPr txBox="1">
            <a:spLocks noGrp="1"/>
          </p:cNvSpPr>
          <p:nvPr>
            <p:ph type="subTitle" idx="4"/>
          </p:nvPr>
        </p:nvSpPr>
        <p:spPr>
          <a:xfrm>
            <a:off x="6348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8" name="Google Shape;1028;p39"/>
          <p:cNvSpPr txBox="1">
            <a:spLocks noGrp="1"/>
          </p:cNvSpPr>
          <p:nvPr>
            <p:ph type="subTitle" idx="5"/>
          </p:nvPr>
        </p:nvSpPr>
        <p:spPr>
          <a:xfrm>
            <a:off x="2953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9" name="Google Shape;1029;p39"/>
          <p:cNvSpPr txBox="1">
            <a:spLocks noGrp="1"/>
          </p:cNvSpPr>
          <p:nvPr>
            <p:ph type="subTitle" idx="6"/>
          </p:nvPr>
        </p:nvSpPr>
        <p:spPr>
          <a:xfrm>
            <a:off x="6348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0" name="Google Shape;1030;p39"/>
          <p:cNvSpPr txBox="1">
            <a:spLocks noGrp="1"/>
          </p:cNvSpPr>
          <p:nvPr>
            <p:ph type="subTitle" idx="7"/>
          </p:nvPr>
        </p:nvSpPr>
        <p:spPr>
          <a:xfrm>
            <a:off x="2953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1" name="Google Shape;1031;p39"/>
          <p:cNvSpPr txBox="1">
            <a:spLocks noGrp="1"/>
          </p:cNvSpPr>
          <p:nvPr>
            <p:ph type="subTitle" idx="8"/>
          </p:nvPr>
        </p:nvSpPr>
        <p:spPr>
          <a:xfrm>
            <a:off x="6348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 rot="-5035048" flipH="1">
            <a:off x="7165053" y="792230"/>
            <a:ext cx="9105467" cy="560218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42739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/>
          <p:nvPr/>
        </p:nvSpPr>
        <p:spPr>
          <a:xfrm rot="135969" flipH="1">
            <a:off x="-1350572" y="-1071083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5" name="Google Shape;1035;p40"/>
          <p:cNvSpPr/>
          <p:nvPr/>
        </p:nvSpPr>
        <p:spPr>
          <a:xfrm rot="-581251">
            <a:off x="7826805" y="3438822"/>
            <a:ext cx="9105519" cy="560222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6" name="Google Shape;1036;p40"/>
          <p:cNvGrpSpPr/>
          <p:nvPr/>
        </p:nvGrpSpPr>
        <p:grpSpPr>
          <a:xfrm rot="10800000" flipH="1">
            <a:off x="1549512" y="-1202970"/>
            <a:ext cx="2517709" cy="2505937"/>
            <a:chOff x="2414491" y="671177"/>
            <a:chExt cx="1830972" cy="1822411"/>
          </a:xfrm>
        </p:grpSpPr>
        <p:sp>
          <p:nvSpPr>
            <p:cNvPr id="1037" name="Google Shape;1037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2" name="Google Shape;1072;p40"/>
          <p:cNvSpPr txBox="1">
            <a:spLocks noGrp="1"/>
          </p:cNvSpPr>
          <p:nvPr>
            <p:ph type="subTitle" idx="1"/>
          </p:nvPr>
        </p:nvSpPr>
        <p:spPr>
          <a:xfrm>
            <a:off x="1276000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2"/>
          </p:nvPr>
        </p:nvSpPr>
        <p:spPr>
          <a:xfrm>
            <a:off x="3736800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40"/>
          <p:cNvSpPr txBox="1">
            <a:spLocks noGrp="1"/>
          </p:cNvSpPr>
          <p:nvPr>
            <p:ph type="subTitle" idx="3"/>
          </p:nvPr>
        </p:nvSpPr>
        <p:spPr>
          <a:xfrm>
            <a:off x="1276000" y="4423331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3736800" y="4423335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40"/>
          <p:cNvSpPr txBox="1">
            <a:spLocks noGrp="1"/>
          </p:cNvSpPr>
          <p:nvPr>
            <p:ph type="subTitle" idx="5"/>
          </p:nvPr>
        </p:nvSpPr>
        <p:spPr>
          <a:xfrm>
            <a:off x="6197597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6197597" y="4423335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8" name="Google Shape;1078;p40"/>
          <p:cNvSpPr txBox="1">
            <a:spLocks noGrp="1"/>
          </p:cNvSpPr>
          <p:nvPr>
            <p:ph type="subTitle" idx="7"/>
          </p:nvPr>
        </p:nvSpPr>
        <p:spPr>
          <a:xfrm>
            <a:off x="8658400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8"/>
          </p:nvPr>
        </p:nvSpPr>
        <p:spPr>
          <a:xfrm>
            <a:off x="8658400" y="4423335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8918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5983667" y="969970"/>
            <a:ext cx="8746647" cy="6981708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2" name="Google Shape;1082;p41"/>
          <p:cNvSpPr/>
          <p:nvPr/>
        </p:nvSpPr>
        <p:spPr>
          <a:xfrm rot="5400000">
            <a:off x="-3418166" y="15013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3" name="Google Shape;1083;p41"/>
          <p:cNvSpPr/>
          <p:nvPr/>
        </p:nvSpPr>
        <p:spPr>
          <a:xfrm rot="-7977677">
            <a:off x="847194" y="-397841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4" name="Google Shape;1084;p4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5" name="Google Shape;1085;p41"/>
          <p:cNvSpPr txBox="1">
            <a:spLocks noGrp="1"/>
          </p:cNvSpPr>
          <p:nvPr>
            <p:ph type="subTitle" idx="1"/>
          </p:nvPr>
        </p:nvSpPr>
        <p:spPr>
          <a:xfrm>
            <a:off x="14590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6" name="Google Shape;1086;p41"/>
          <p:cNvSpPr txBox="1">
            <a:spLocks noGrp="1"/>
          </p:cNvSpPr>
          <p:nvPr>
            <p:ph type="subTitle" idx="2"/>
          </p:nvPr>
        </p:nvSpPr>
        <p:spPr>
          <a:xfrm>
            <a:off x="46508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7" name="Google Shape;1087;p41"/>
          <p:cNvSpPr txBox="1">
            <a:spLocks noGrp="1"/>
          </p:cNvSpPr>
          <p:nvPr>
            <p:ph type="subTitle" idx="3"/>
          </p:nvPr>
        </p:nvSpPr>
        <p:spPr>
          <a:xfrm>
            <a:off x="14590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8" name="Google Shape;1088;p41"/>
          <p:cNvSpPr txBox="1">
            <a:spLocks noGrp="1"/>
          </p:cNvSpPr>
          <p:nvPr>
            <p:ph type="subTitle" idx="4"/>
          </p:nvPr>
        </p:nvSpPr>
        <p:spPr>
          <a:xfrm>
            <a:off x="46508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9" name="Google Shape;1089;p41"/>
          <p:cNvSpPr txBox="1">
            <a:spLocks noGrp="1"/>
          </p:cNvSpPr>
          <p:nvPr>
            <p:ph type="subTitle" idx="5"/>
          </p:nvPr>
        </p:nvSpPr>
        <p:spPr>
          <a:xfrm>
            <a:off x="78426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0" name="Google Shape;1090;p41"/>
          <p:cNvSpPr txBox="1">
            <a:spLocks noGrp="1"/>
          </p:cNvSpPr>
          <p:nvPr>
            <p:ph type="subTitle" idx="6"/>
          </p:nvPr>
        </p:nvSpPr>
        <p:spPr>
          <a:xfrm>
            <a:off x="78426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1" name="Google Shape;1091;p41"/>
          <p:cNvSpPr txBox="1">
            <a:spLocks noGrp="1"/>
          </p:cNvSpPr>
          <p:nvPr>
            <p:ph type="subTitle" idx="7"/>
          </p:nvPr>
        </p:nvSpPr>
        <p:spPr>
          <a:xfrm>
            <a:off x="14590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2" name="Google Shape;1092;p41"/>
          <p:cNvSpPr txBox="1">
            <a:spLocks noGrp="1"/>
          </p:cNvSpPr>
          <p:nvPr>
            <p:ph type="subTitle" idx="8"/>
          </p:nvPr>
        </p:nvSpPr>
        <p:spPr>
          <a:xfrm>
            <a:off x="46508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3" name="Google Shape;1093;p41"/>
          <p:cNvSpPr txBox="1">
            <a:spLocks noGrp="1"/>
          </p:cNvSpPr>
          <p:nvPr>
            <p:ph type="subTitle" idx="9"/>
          </p:nvPr>
        </p:nvSpPr>
        <p:spPr>
          <a:xfrm>
            <a:off x="14590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4" name="Google Shape;1094;p41"/>
          <p:cNvSpPr txBox="1">
            <a:spLocks noGrp="1"/>
          </p:cNvSpPr>
          <p:nvPr>
            <p:ph type="subTitle" idx="13"/>
          </p:nvPr>
        </p:nvSpPr>
        <p:spPr>
          <a:xfrm>
            <a:off x="46508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5" name="Google Shape;1095;p41"/>
          <p:cNvSpPr txBox="1">
            <a:spLocks noGrp="1"/>
          </p:cNvSpPr>
          <p:nvPr>
            <p:ph type="subTitle" idx="14"/>
          </p:nvPr>
        </p:nvSpPr>
        <p:spPr>
          <a:xfrm>
            <a:off x="78426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6" name="Google Shape;1096;p41"/>
          <p:cNvSpPr txBox="1">
            <a:spLocks noGrp="1"/>
          </p:cNvSpPr>
          <p:nvPr>
            <p:ph type="subTitle" idx="15"/>
          </p:nvPr>
        </p:nvSpPr>
        <p:spPr>
          <a:xfrm>
            <a:off x="78426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547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rot="-996204" flipH="1">
            <a:off x="-1223608" y="-597877"/>
            <a:ext cx="4538583" cy="451976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 rot="7619243">
            <a:off x="9534491" y="3689202"/>
            <a:ext cx="4281219" cy="426346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507136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636227" y="-1885179"/>
            <a:ext cx="3072616" cy="3058492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8824975" y="4126943"/>
            <a:ext cx="4529749" cy="451096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4" name="Google Shape;1134;p4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5" name="Google Shape;1135;p42"/>
          <p:cNvSpPr txBox="1">
            <a:spLocks noGrp="1"/>
          </p:cNvSpPr>
          <p:nvPr>
            <p:ph type="subTitle" idx="1"/>
          </p:nvPr>
        </p:nvSpPr>
        <p:spPr>
          <a:xfrm>
            <a:off x="2321600" y="1783700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6" name="Google Shape;1136;p42"/>
          <p:cNvSpPr txBox="1">
            <a:spLocks noGrp="1"/>
          </p:cNvSpPr>
          <p:nvPr>
            <p:ph type="subTitle" idx="2"/>
          </p:nvPr>
        </p:nvSpPr>
        <p:spPr>
          <a:xfrm>
            <a:off x="2321600" y="23055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7" name="Google Shape;1137;p42"/>
          <p:cNvSpPr txBox="1">
            <a:spLocks noGrp="1"/>
          </p:cNvSpPr>
          <p:nvPr>
            <p:ph type="subTitle" idx="3"/>
          </p:nvPr>
        </p:nvSpPr>
        <p:spPr>
          <a:xfrm>
            <a:off x="2321600" y="326146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8" name="Google Shape;1138;p42"/>
          <p:cNvSpPr txBox="1">
            <a:spLocks noGrp="1"/>
          </p:cNvSpPr>
          <p:nvPr>
            <p:ph type="subTitle" idx="4"/>
          </p:nvPr>
        </p:nvSpPr>
        <p:spPr>
          <a:xfrm>
            <a:off x="2321600" y="37835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9" name="Google Shape;1139;p42"/>
          <p:cNvSpPr txBox="1">
            <a:spLocks noGrp="1"/>
          </p:cNvSpPr>
          <p:nvPr>
            <p:ph type="subTitle" idx="5"/>
          </p:nvPr>
        </p:nvSpPr>
        <p:spPr>
          <a:xfrm>
            <a:off x="2321600" y="4739233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0" name="Google Shape;1140;p42"/>
          <p:cNvSpPr txBox="1">
            <a:spLocks noGrp="1"/>
          </p:cNvSpPr>
          <p:nvPr>
            <p:ph type="subTitle" idx="6"/>
          </p:nvPr>
        </p:nvSpPr>
        <p:spPr>
          <a:xfrm>
            <a:off x="2321600" y="5261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1" name="Google Shape;1141;p42"/>
          <p:cNvSpPr txBox="1">
            <a:spLocks noGrp="1"/>
          </p:cNvSpPr>
          <p:nvPr>
            <p:ph type="subTitle" idx="7"/>
          </p:nvPr>
        </p:nvSpPr>
        <p:spPr>
          <a:xfrm>
            <a:off x="6983700" y="1783700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2" name="Google Shape;1142;p42"/>
          <p:cNvSpPr txBox="1">
            <a:spLocks noGrp="1"/>
          </p:cNvSpPr>
          <p:nvPr>
            <p:ph type="subTitle" idx="8"/>
          </p:nvPr>
        </p:nvSpPr>
        <p:spPr>
          <a:xfrm>
            <a:off x="6983700" y="23055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3" name="Google Shape;1143;p42"/>
          <p:cNvSpPr txBox="1">
            <a:spLocks noGrp="1"/>
          </p:cNvSpPr>
          <p:nvPr>
            <p:ph type="subTitle" idx="9"/>
          </p:nvPr>
        </p:nvSpPr>
        <p:spPr>
          <a:xfrm>
            <a:off x="6983700" y="326146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4" name="Google Shape;1144;p42"/>
          <p:cNvSpPr txBox="1">
            <a:spLocks noGrp="1"/>
          </p:cNvSpPr>
          <p:nvPr>
            <p:ph type="subTitle" idx="13"/>
          </p:nvPr>
        </p:nvSpPr>
        <p:spPr>
          <a:xfrm>
            <a:off x="6983700" y="37835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5" name="Google Shape;1145;p42"/>
          <p:cNvSpPr txBox="1">
            <a:spLocks noGrp="1"/>
          </p:cNvSpPr>
          <p:nvPr>
            <p:ph type="subTitle" idx="14"/>
          </p:nvPr>
        </p:nvSpPr>
        <p:spPr>
          <a:xfrm>
            <a:off x="6983700" y="4739233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6" name="Google Shape;1146;p42"/>
          <p:cNvSpPr txBox="1">
            <a:spLocks noGrp="1"/>
          </p:cNvSpPr>
          <p:nvPr>
            <p:ph type="subTitle" idx="15"/>
          </p:nvPr>
        </p:nvSpPr>
        <p:spPr>
          <a:xfrm>
            <a:off x="6983700" y="5261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7608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rot="-8234214" flipH="1">
            <a:off x="8616219" y="-222961"/>
            <a:ext cx="5550247" cy="34146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2445115" y="2466351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0" name="Google Shape;1150;p43"/>
          <p:cNvSpPr/>
          <p:nvPr/>
        </p:nvSpPr>
        <p:spPr>
          <a:xfrm>
            <a:off x="10723967" y="4711567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96061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"/>
          <p:cNvSpPr/>
          <p:nvPr/>
        </p:nvSpPr>
        <p:spPr>
          <a:xfrm rot="-2505069" flipH="1">
            <a:off x="8356862" y="1546358"/>
            <a:ext cx="5915711" cy="4952300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4" name="Google Shape;1154;p44"/>
          <p:cNvSpPr/>
          <p:nvPr/>
        </p:nvSpPr>
        <p:spPr>
          <a:xfrm rot="3781174">
            <a:off x="-2192691" y="2408583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5" name="Google Shape;1155;p44"/>
          <p:cNvGrpSpPr/>
          <p:nvPr/>
        </p:nvGrpSpPr>
        <p:grpSpPr>
          <a:xfrm rot="10800000" flipH="1">
            <a:off x="754922" y="2283376"/>
            <a:ext cx="2262349" cy="2251771"/>
            <a:chOff x="2414491" y="671177"/>
            <a:chExt cx="1830972" cy="1822411"/>
          </a:xfrm>
        </p:grpSpPr>
        <p:sp>
          <p:nvSpPr>
            <p:cNvPr id="1156" name="Google Shape;1156;p4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0" name="Google Shape;1190;p4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536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/>
          <p:nvPr/>
        </p:nvSpPr>
        <p:spPr>
          <a:xfrm rot="5400000">
            <a:off x="-1196113" y="607191"/>
            <a:ext cx="6542176" cy="595946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3" name="Google Shape;1193;p45"/>
          <p:cNvSpPr/>
          <p:nvPr/>
        </p:nvSpPr>
        <p:spPr>
          <a:xfrm rot="4271990">
            <a:off x="9149074" y="4045637"/>
            <a:ext cx="4538593" cy="451977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4" name="Google Shape;1194;p45"/>
          <p:cNvSpPr/>
          <p:nvPr/>
        </p:nvSpPr>
        <p:spPr>
          <a:xfrm>
            <a:off x="9353035" y="476569"/>
            <a:ext cx="1068877" cy="94279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5" name="Google Shape;1195;p4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0068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703499" y="-664710"/>
            <a:ext cx="5396160" cy="331995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46"/>
          <p:cNvSpPr/>
          <p:nvPr/>
        </p:nvSpPr>
        <p:spPr>
          <a:xfrm rot="-2262480" flipH="1">
            <a:off x="7294146" y="4893283"/>
            <a:ext cx="6551292" cy="403053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0" name="Google Shape;1200;p46"/>
          <p:cNvSpPr/>
          <p:nvPr/>
        </p:nvSpPr>
        <p:spPr>
          <a:xfrm rot="-7977666">
            <a:off x="10109156" y="12322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32098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2579049" y="-1292336"/>
            <a:ext cx="5915673" cy="495232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3" name="Google Shape;1203;p47"/>
          <p:cNvSpPr/>
          <p:nvPr/>
        </p:nvSpPr>
        <p:spPr>
          <a:xfrm>
            <a:off x="6628603" y="1183832"/>
            <a:ext cx="7322907" cy="49189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5272040" y="62080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02141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rot="912733" flipH="1">
            <a:off x="-2096872" y="797263"/>
            <a:ext cx="4338223" cy="730776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9046549" y="-978250"/>
            <a:ext cx="4872984" cy="485277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11258046" y="5096571"/>
            <a:ext cx="1692917" cy="221097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" name="Google Shape;1210;p48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57693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"/>
          <p:cNvSpPr/>
          <p:nvPr/>
        </p:nvSpPr>
        <p:spPr>
          <a:xfrm rot="-5620610">
            <a:off x="10981016" y="3337668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" name="Google Shape;1213;p49"/>
          <p:cNvSpPr/>
          <p:nvPr/>
        </p:nvSpPr>
        <p:spPr>
          <a:xfrm rot="-595142" flipH="1">
            <a:off x="-1644097" y="-646896"/>
            <a:ext cx="4529769" cy="45109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" name="Google Shape;1214;p49"/>
          <p:cNvSpPr/>
          <p:nvPr/>
        </p:nvSpPr>
        <p:spPr>
          <a:xfrm rot="-7977683">
            <a:off x="9054266" y="-389733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49948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0"/>
          <p:cNvSpPr/>
          <p:nvPr/>
        </p:nvSpPr>
        <p:spPr>
          <a:xfrm rot="-5400000" flipH="1">
            <a:off x="7596501" y="841578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8" name="Google Shape;1218;p50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9" name="Google Shape;1219;p50"/>
          <p:cNvGrpSpPr/>
          <p:nvPr/>
        </p:nvGrpSpPr>
        <p:grpSpPr>
          <a:xfrm rot="10800000" flipH="1">
            <a:off x="-1034855" y="2686791"/>
            <a:ext cx="2783565" cy="2770551"/>
            <a:chOff x="2414491" y="671177"/>
            <a:chExt cx="1830972" cy="1822411"/>
          </a:xfrm>
        </p:grpSpPr>
        <p:sp>
          <p:nvSpPr>
            <p:cNvPr id="1220" name="Google Shape;1220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27928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6" name="Google Shape;1256;p51"/>
          <p:cNvSpPr/>
          <p:nvPr/>
        </p:nvSpPr>
        <p:spPr>
          <a:xfrm>
            <a:off x="-558799" y="555118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9211459" y="3685846"/>
            <a:ext cx="4538592" cy="4519773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87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50967" y="1496433"/>
            <a:ext cx="10290000" cy="4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2133">
                <a:solidFill>
                  <a:srgbClr val="80686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2133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3" name="Google Shape;113;p7"/>
          <p:cNvGrpSpPr/>
          <p:nvPr/>
        </p:nvGrpSpPr>
        <p:grpSpPr>
          <a:xfrm>
            <a:off x="10719833" y="2363367"/>
            <a:ext cx="2736800" cy="27368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1090004" y="3433534"/>
            <a:ext cx="3387437" cy="504199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627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3131266" y="10095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6895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3"/>
          <p:cNvSpPr/>
          <p:nvPr/>
        </p:nvSpPr>
        <p:spPr>
          <a:xfrm rot="5400000">
            <a:off x="-1785196" y="19132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3" name="Google Shape;1263;p53"/>
          <p:cNvSpPr/>
          <p:nvPr/>
        </p:nvSpPr>
        <p:spPr>
          <a:xfrm>
            <a:off x="10821134" y="2993052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4" name="Google Shape;1264;p5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08654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7" name="Google Shape;1267;p54"/>
          <p:cNvSpPr/>
          <p:nvPr/>
        </p:nvSpPr>
        <p:spPr>
          <a:xfrm rot="3000392">
            <a:off x="-3365105" y="2391195"/>
            <a:ext cx="6551417" cy="40306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66559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 ">
  <p:cSld name="Title only 13 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3349171" y="449928"/>
            <a:ext cx="6551417" cy="40306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9211459" y="3685846"/>
            <a:ext cx="4538592" cy="4519773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1" name="Google Shape;1271;p5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51084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6"/>
          <p:cNvSpPr/>
          <p:nvPr/>
        </p:nvSpPr>
        <p:spPr>
          <a:xfrm rot="-2075300" flipH="1">
            <a:off x="8714919" y="3723235"/>
            <a:ext cx="5550244" cy="341466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4" name="Google Shape;1274;p56"/>
          <p:cNvSpPr/>
          <p:nvPr/>
        </p:nvSpPr>
        <p:spPr>
          <a:xfrm rot="672094">
            <a:off x="-3924915" y="-159216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5" name="Google Shape;1275;p5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0346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9329887" y="3765767"/>
            <a:ext cx="2585117" cy="440748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3364653" y="2583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9" name="Google Shape;1279;p57"/>
          <p:cNvSpPr/>
          <p:nvPr/>
        </p:nvSpPr>
        <p:spPr>
          <a:xfrm rot="10800000" flipH="1">
            <a:off x="323267" y="3851283"/>
            <a:ext cx="2366400" cy="23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0" name="Google Shape;1280;p57"/>
          <p:cNvGrpSpPr/>
          <p:nvPr/>
        </p:nvGrpSpPr>
        <p:grpSpPr>
          <a:xfrm rot="10800000" flipH="1">
            <a:off x="1274022" y="3022460"/>
            <a:ext cx="2262349" cy="2251771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8045266" y="7315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6" name="Google Shape;1316;p5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7" name="Google Shape;1317;p57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679792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8"/>
          <p:cNvSpPr/>
          <p:nvPr/>
        </p:nvSpPr>
        <p:spPr>
          <a:xfrm rot="-7977683">
            <a:off x="1979633" y="2021867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0" name="Google Shape;1320;p58"/>
          <p:cNvSpPr/>
          <p:nvPr/>
        </p:nvSpPr>
        <p:spPr>
          <a:xfrm rot="288619" flipH="1">
            <a:off x="-1886992" y="1544943"/>
            <a:ext cx="6439008" cy="658673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1" name="Google Shape;1321;p58"/>
          <p:cNvSpPr/>
          <p:nvPr/>
        </p:nvSpPr>
        <p:spPr>
          <a:xfrm rot="-8533595">
            <a:off x="9473851" y="-942099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2" name="Google Shape;1322;p58"/>
          <p:cNvSpPr/>
          <p:nvPr/>
        </p:nvSpPr>
        <p:spPr>
          <a:xfrm>
            <a:off x="9294333" y="2872953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3" name="Google Shape;1323;p58"/>
          <p:cNvGrpSpPr/>
          <p:nvPr/>
        </p:nvGrpSpPr>
        <p:grpSpPr>
          <a:xfrm>
            <a:off x="8330272" y="3702670"/>
            <a:ext cx="2441296" cy="2429881"/>
            <a:chOff x="2414491" y="671177"/>
            <a:chExt cx="1830972" cy="1822411"/>
          </a:xfrm>
        </p:grpSpPr>
        <p:sp>
          <p:nvSpPr>
            <p:cNvPr id="1324" name="Google Shape;1324;p5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58" name="Google Shape;1358;p5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9" name="Google Shape;1359;p58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274692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9"/>
          <p:cNvSpPr/>
          <p:nvPr/>
        </p:nvSpPr>
        <p:spPr>
          <a:xfrm rot="-5716269">
            <a:off x="4121030" y="162032"/>
            <a:ext cx="4323077" cy="68119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2" name="Google Shape;1362;p59"/>
          <p:cNvGrpSpPr/>
          <p:nvPr/>
        </p:nvGrpSpPr>
        <p:grpSpPr>
          <a:xfrm flipH="1">
            <a:off x="9225150" y="-113149"/>
            <a:ext cx="3036423" cy="7072503"/>
            <a:chOff x="224725" y="566950"/>
            <a:chExt cx="1850875" cy="4311100"/>
          </a:xfrm>
        </p:grpSpPr>
        <p:sp>
          <p:nvSpPr>
            <p:cNvPr id="1363" name="Google Shape;1363;p5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7" name="Google Shape;1387;p59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8" name="Google Shape;1388;p59"/>
          <p:cNvSpPr txBox="1">
            <a:spLocks noGrp="1"/>
          </p:cNvSpPr>
          <p:nvPr>
            <p:ph type="title" idx="2" hasCustomPrompt="1"/>
          </p:nvPr>
        </p:nvSpPr>
        <p:spPr>
          <a:xfrm>
            <a:off x="2694432" y="12246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89" name="Google Shape;1389;p59"/>
          <p:cNvSpPr/>
          <p:nvPr/>
        </p:nvSpPr>
        <p:spPr>
          <a:xfrm flipH="1">
            <a:off x="8205962" y="1014617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0" name="Google Shape;1390;p59"/>
          <p:cNvSpPr/>
          <p:nvPr/>
        </p:nvSpPr>
        <p:spPr>
          <a:xfrm flipH="1">
            <a:off x="982045" y="2207376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1" name="Google Shape;1391;p59"/>
          <p:cNvGrpSpPr/>
          <p:nvPr/>
        </p:nvGrpSpPr>
        <p:grpSpPr>
          <a:xfrm flipH="1">
            <a:off x="135340" y="3150828"/>
            <a:ext cx="2262349" cy="2251771"/>
            <a:chOff x="2414491" y="671177"/>
            <a:chExt cx="1830972" cy="1822411"/>
          </a:xfrm>
        </p:grpSpPr>
        <p:sp>
          <p:nvSpPr>
            <p:cNvPr id="1392" name="Google Shape;1392;p5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777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0"/>
          <p:cNvSpPr/>
          <p:nvPr/>
        </p:nvSpPr>
        <p:spPr>
          <a:xfrm>
            <a:off x="8505500" y="4393565"/>
            <a:ext cx="1915600" cy="191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8" name="Google Shape;1428;p60"/>
          <p:cNvSpPr/>
          <p:nvPr/>
        </p:nvSpPr>
        <p:spPr>
          <a:xfrm rot="3781224">
            <a:off x="-2439241" y="3336917"/>
            <a:ext cx="8196521" cy="504272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9" name="Google Shape;1429;p60"/>
          <p:cNvSpPr/>
          <p:nvPr/>
        </p:nvSpPr>
        <p:spPr>
          <a:xfrm rot="-1693254" flipH="1">
            <a:off x="9398531" y="2094577"/>
            <a:ext cx="3248572" cy="553863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0" name="Google Shape;1430;p6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1" name="Google Shape;1431;p60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32" name="Google Shape;1432;p60"/>
          <p:cNvGrpSpPr/>
          <p:nvPr/>
        </p:nvGrpSpPr>
        <p:grpSpPr>
          <a:xfrm rot="10800000" flipH="1">
            <a:off x="1087555" y="1647960"/>
            <a:ext cx="2262349" cy="2251771"/>
            <a:chOff x="2414491" y="671177"/>
            <a:chExt cx="1830972" cy="1822411"/>
          </a:xfrm>
        </p:grpSpPr>
        <p:sp>
          <p:nvSpPr>
            <p:cNvPr id="1433" name="Google Shape;1433;p6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559763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/>
          <p:nvPr/>
        </p:nvSpPr>
        <p:spPr>
          <a:xfrm rot="199611" flipH="1">
            <a:off x="-1629846" y="1482393"/>
            <a:ext cx="6211193" cy="63537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9" name="Google Shape;1469;p61"/>
          <p:cNvSpPr/>
          <p:nvPr/>
        </p:nvSpPr>
        <p:spPr>
          <a:xfrm rot="-5035045" flipH="1">
            <a:off x="7816103" y="-302628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0" name="Google Shape;1470;p61"/>
          <p:cNvSpPr/>
          <p:nvPr/>
        </p:nvSpPr>
        <p:spPr>
          <a:xfrm rot="10800000">
            <a:off x="8369220" y="3834649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1" name="Google Shape;1471;p61"/>
          <p:cNvGrpSpPr/>
          <p:nvPr/>
        </p:nvGrpSpPr>
        <p:grpSpPr>
          <a:xfrm rot="10800000">
            <a:off x="1841548" y="1777343"/>
            <a:ext cx="2262349" cy="2251771"/>
            <a:chOff x="2414491" y="671177"/>
            <a:chExt cx="1830972" cy="1822411"/>
          </a:xfrm>
        </p:grpSpPr>
        <p:sp>
          <p:nvSpPr>
            <p:cNvPr id="1472" name="Google Shape;1472;p6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6" name="Google Shape;1506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7" name="Google Shape;1507;p61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3786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rot="-1855510" flipH="1">
            <a:off x="3036787" y="4359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400013" y="1601601"/>
            <a:ext cx="4492429" cy="516940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/>
          <p:nvPr/>
        </p:nvSpPr>
        <p:spPr>
          <a:xfrm rot="-5776221" flipH="1">
            <a:off x="7658166" y="-1582250"/>
            <a:ext cx="6337001" cy="579527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8"/>
          <p:cNvSpPr/>
          <p:nvPr/>
        </p:nvSpPr>
        <p:spPr>
          <a:xfrm rot="8329862" flipH="1">
            <a:off x="4301584" y="-1770021"/>
            <a:ext cx="2726283" cy="464808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8"/>
          <p:cNvSpPr/>
          <p:nvPr/>
        </p:nvSpPr>
        <p:spPr>
          <a:xfrm>
            <a:off x="9357933" y="4442468"/>
            <a:ext cx="1361312" cy="177789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850800" y="2076600"/>
            <a:ext cx="8490400" cy="2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56497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2"/>
          <p:cNvSpPr/>
          <p:nvPr/>
        </p:nvSpPr>
        <p:spPr>
          <a:xfrm rot="5716307" flipH="1">
            <a:off x="4171612" y="-23133"/>
            <a:ext cx="4012680" cy="7882124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0" name="Google Shape;1510;p62"/>
          <p:cNvSpPr/>
          <p:nvPr/>
        </p:nvSpPr>
        <p:spPr>
          <a:xfrm rot="-1408952">
            <a:off x="9413111" y="-2042738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1" name="Google Shape;1511;p62"/>
          <p:cNvSpPr/>
          <p:nvPr/>
        </p:nvSpPr>
        <p:spPr>
          <a:xfrm rot="10800000">
            <a:off x="1063004" y="3847983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2" name="Google Shape;1512;p62"/>
          <p:cNvGrpSpPr/>
          <p:nvPr/>
        </p:nvGrpSpPr>
        <p:grpSpPr>
          <a:xfrm rot="10800000">
            <a:off x="216300" y="3019160"/>
            <a:ext cx="2262349" cy="2251771"/>
            <a:chOff x="2414491" y="671177"/>
            <a:chExt cx="1830972" cy="1822411"/>
          </a:xfrm>
        </p:grpSpPr>
        <p:sp>
          <p:nvSpPr>
            <p:cNvPr id="1513" name="Google Shape;1513;p6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7" name="Google Shape;1547;p62"/>
          <p:cNvSpPr/>
          <p:nvPr/>
        </p:nvSpPr>
        <p:spPr>
          <a:xfrm rot="8100000">
            <a:off x="495199" y="-1533889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8" name="Google Shape;1548;p62"/>
          <p:cNvSpPr txBox="1">
            <a:spLocks noGrp="1"/>
          </p:cNvSpPr>
          <p:nvPr>
            <p:ph type="title"/>
          </p:nvPr>
        </p:nvSpPr>
        <p:spPr>
          <a:xfrm>
            <a:off x="3429400" y="719851"/>
            <a:ext cx="5333200" cy="1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02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9" name="Google Shape;1549;p62"/>
          <p:cNvSpPr txBox="1">
            <a:spLocks noGrp="1"/>
          </p:cNvSpPr>
          <p:nvPr>
            <p:ph type="subTitle" idx="1"/>
          </p:nvPr>
        </p:nvSpPr>
        <p:spPr>
          <a:xfrm>
            <a:off x="3429400" y="2203017"/>
            <a:ext cx="53332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0" name="Google Shape;1550;p62"/>
          <p:cNvSpPr txBox="1"/>
          <p:nvPr/>
        </p:nvSpPr>
        <p:spPr>
          <a:xfrm>
            <a:off x="3627400" y="4575484"/>
            <a:ext cx="4937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7551213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693889" y="737782"/>
            <a:ext cx="6211215" cy="635358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3" name="Google Shape;1553;p63"/>
          <p:cNvSpPr/>
          <p:nvPr/>
        </p:nvSpPr>
        <p:spPr>
          <a:xfrm>
            <a:off x="1778733" y="1502765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6825358" y="950775"/>
            <a:ext cx="3027913" cy="3013779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10341367" y="33573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143501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7" y="-107265"/>
            <a:ext cx="3036423" cy="7072503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7133255" y="8627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6866592" y="3041820"/>
            <a:ext cx="1790679" cy="2338749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7" name="Google Shape;1617;p64"/>
          <p:cNvSpPr/>
          <p:nvPr/>
        </p:nvSpPr>
        <p:spPr>
          <a:xfrm>
            <a:off x="-1023299" y="669601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29486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8311236" y="2638473"/>
            <a:ext cx="3364621" cy="3209225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768539" y="667387"/>
            <a:ext cx="2441296" cy="242988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9174114" y="3282592"/>
            <a:ext cx="2956521" cy="3861825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2448199" y="15670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881266" y="42190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5" name="Google Shape;1665;p65"/>
          <p:cNvSpPr/>
          <p:nvPr/>
        </p:nvSpPr>
        <p:spPr>
          <a:xfrm rot="4742319" flipH="1">
            <a:off x="9054351" y="-861289"/>
            <a:ext cx="4281144" cy="426339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474842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/>
          <p:nvPr/>
        </p:nvSpPr>
        <p:spPr>
          <a:xfrm rot="288619" flipH="1">
            <a:off x="-2204908" y="1767086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8" name="Google Shape;1668;p66"/>
          <p:cNvSpPr/>
          <p:nvPr/>
        </p:nvSpPr>
        <p:spPr>
          <a:xfrm>
            <a:off x="10370301" y="895252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9" name="Google Shape;1669;p66"/>
          <p:cNvSpPr/>
          <p:nvPr/>
        </p:nvSpPr>
        <p:spPr>
          <a:xfrm rot="8226410">
            <a:off x="1010610" y="-1211599"/>
            <a:ext cx="2585197" cy="440762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0" name="Google Shape;1670;p66"/>
          <p:cNvGrpSpPr/>
          <p:nvPr/>
        </p:nvGrpSpPr>
        <p:grpSpPr>
          <a:xfrm rot="-3861937">
            <a:off x="8697578" y="1840185"/>
            <a:ext cx="2698093" cy="4418504"/>
            <a:chOff x="5754175" y="3922575"/>
            <a:chExt cx="682400" cy="1117525"/>
          </a:xfrm>
        </p:grpSpPr>
        <p:sp>
          <p:nvSpPr>
            <p:cNvPr id="1671" name="Google Shape;1671;p66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90050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687775" y="-979614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2012122" y="2543481"/>
            <a:ext cx="2072913" cy="198901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8500767" y="-633419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9" name="Google Shape;1679;p67"/>
          <p:cNvSpPr/>
          <p:nvPr/>
        </p:nvSpPr>
        <p:spPr>
          <a:xfrm rot="9803796" flipH="1">
            <a:off x="8514426" y="2902723"/>
            <a:ext cx="4538583" cy="451976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80" name="Google Shape;1680;p67"/>
          <p:cNvGrpSpPr/>
          <p:nvPr/>
        </p:nvGrpSpPr>
        <p:grpSpPr>
          <a:xfrm rot="10800000" flipH="1">
            <a:off x="2920922" y="1908660"/>
            <a:ext cx="2262349" cy="2251771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990486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 ">
  <p:cSld name="Background 5 "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8"/>
          <p:cNvSpPr/>
          <p:nvPr/>
        </p:nvSpPr>
        <p:spPr>
          <a:xfrm rot="3415018">
            <a:off x="-1661178" y="560418"/>
            <a:ext cx="5530657" cy="4704231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7" name="Google Shape;1717;p68"/>
          <p:cNvSpPr/>
          <p:nvPr/>
        </p:nvSpPr>
        <p:spPr>
          <a:xfrm>
            <a:off x="3828014" y="-1374642"/>
            <a:ext cx="3487780" cy="307654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8" name="Google Shape;1718;p68"/>
          <p:cNvGrpSpPr/>
          <p:nvPr/>
        </p:nvGrpSpPr>
        <p:grpSpPr>
          <a:xfrm rot="10800000" flipH="1">
            <a:off x="2197006" y="2321241"/>
            <a:ext cx="2497447" cy="2485769"/>
            <a:chOff x="2414491" y="671177"/>
            <a:chExt cx="1830972" cy="1822411"/>
          </a:xfrm>
        </p:grpSpPr>
        <p:sp>
          <p:nvSpPr>
            <p:cNvPr id="1719" name="Google Shape;1719;p6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6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6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6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6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6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6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6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6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6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6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6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6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6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6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6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6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6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6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6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6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6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6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6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6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6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6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53" name="Google Shape;1753;p68"/>
          <p:cNvSpPr/>
          <p:nvPr/>
        </p:nvSpPr>
        <p:spPr>
          <a:xfrm rot="-288619">
            <a:off x="7620659" y="2266453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54" name="Google Shape;1754;p68"/>
          <p:cNvGrpSpPr/>
          <p:nvPr/>
        </p:nvGrpSpPr>
        <p:grpSpPr>
          <a:xfrm rot="-1992990">
            <a:off x="7634329" y="1517510"/>
            <a:ext cx="2677879" cy="3199975"/>
            <a:chOff x="5206700" y="1073325"/>
            <a:chExt cx="2008425" cy="2400000"/>
          </a:xfrm>
        </p:grpSpPr>
        <p:sp>
          <p:nvSpPr>
            <p:cNvPr id="1755" name="Google Shape;1755;p68"/>
            <p:cNvSpPr/>
            <p:nvPr/>
          </p:nvSpPr>
          <p:spPr>
            <a:xfrm>
              <a:off x="5573750" y="1073325"/>
              <a:ext cx="1281200" cy="1970925"/>
            </a:xfrm>
            <a:custGeom>
              <a:avLst/>
              <a:gdLst/>
              <a:ahLst/>
              <a:cxnLst/>
              <a:rect l="l" t="t" r="r" b="b"/>
              <a:pathLst>
                <a:path w="51248" h="78837" extrusionOk="0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68"/>
            <p:cNvSpPr/>
            <p:nvPr/>
          </p:nvSpPr>
          <p:spPr>
            <a:xfrm>
              <a:off x="5633000" y="1197050"/>
              <a:ext cx="1582125" cy="1877700"/>
            </a:xfrm>
            <a:custGeom>
              <a:avLst/>
              <a:gdLst/>
              <a:ahLst/>
              <a:cxnLst/>
              <a:rect l="l" t="t" r="r" b="b"/>
              <a:pathLst>
                <a:path w="63285" h="75108" extrusionOk="0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68"/>
            <p:cNvSpPr/>
            <p:nvPr/>
          </p:nvSpPr>
          <p:spPr>
            <a:xfrm>
              <a:off x="5206700" y="1172250"/>
              <a:ext cx="1797950" cy="1685450"/>
            </a:xfrm>
            <a:custGeom>
              <a:avLst/>
              <a:gdLst/>
              <a:ahLst/>
              <a:cxnLst/>
              <a:rect l="l" t="t" r="r" b="b"/>
              <a:pathLst>
                <a:path w="71918" h="67418" extrusionOk="0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68"/>
            <p:cNvSpPr/>
            <p:nvPr/>
          </p:nvSpPr>
          <p:spPr>
            <a:xfrm>
              <a:off x="6664950" y="1142000"/>
              <a:ext cx="185425" cy="167100"/>
            </a:xfrm>
            <a:custGeom>
              <a:avLst/>
              <a:gdLst/>
              <a:ahLst/>
              <a:cxnLst/>
              <a:rect l="l" t="t" r="r" b="b"/>
              <a:pathLst>
                <a:path w="7417" h="6684" extrusionOk="0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68"/>
            <p:cNvSpPr/>
            <p:nvPr/>
          </p:nvSpPr>
          <p:spPr>
            <a:xfrm>
              <a:off x="5581350" y="2832750"/>
              <a:ext cx="185425" cy="167125"/>
            </a:xfrm>
            <a:custGeom>
              <a:avLst/>
              <a:gdLst/>
              <a:ahLst/>
              <a:cxnLst/>
              <a:rect l="l" t="t" r="r" b="b"/>
              <a:pathLst>
                <a:path w="7417" h="6685" extrusionOk="0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68"/>
            <p:cNvSpPr/>
            <p:nvPr/>
          </p:nvSpPr>
          <p:spPr>
            <a:xfrm>
              <a:off x="5747750" y="2958600"/>
              <a:ext cx="142125" cy="260900"/>
            </a:xfrm>
            <a:custGeom>
              <a:avLst/>
              <a:gdLst/>
              <a:ahLst/>
              <a:cxnLst/>
              <a:rect l="l" t="t" r="r" b="b"/>
              <a:pathLst>
                <a:path w="5685" h="10436" extrusionOk="0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68"/>
            <p:cNvSpPr/>
            <p:nvPr/>
          </p:nvSpPr>
          <p:spPr>
            <a:xfrm>
              <a:off x="5298650" y="3137600"/>
              <a:ext cx="902025" cy="335725"/>
            </a:xfrm>
            <a:custGeom>
              <a:avLst/>
              <a:gdLst/>
              <a:ahLst/>
              <a:cxnLst/>
              <a:rect l="l" t="t" r="r" b="b"/>
              <a:pathLst>
                <a:path w="36081" h="13429" extrusionOk="0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68"/>
            <p:cNvSpPr/>
            <p:nvPr/>
          </p:nvSpPr>
          <p:spPr>
            <a:xfrm>
              <a:off x="6405825" y="1721750"/>
              <a:ext cx="598825" cy="912150"/>
            </a:xfrm>
            <a:custGeom>
              <a:avLst/>
              <a:gdLst/>
              <a:ahLst/>
              <a:cxnLst/>
              <a:rect l="l" t="t" r="r" b="b"/>
              <a:pathLst>
                <a:path w="23953" h="36486" extrusionOk="0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68"/>
            <p:cNvSpPr/>
            <p:nvPr/>
          </p:nvSpPr>
          <p:spPr>
            <a:xfrm>
              <a:off x="6244725" y="1393800"/>
              <a:ext cx="435450" cy="348025"/>
            </a:xfrm>
            <a:custGeom>
              <a:avLst/>
              <a:gdLst/>
              <a:ahLst/>
              <a:cxnLst/>
              <a:rect l="l" t="t" r="r" b="b"/>
              <a:pathLst>
                <a:path w="17418" h="13921" extrusionOk="0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68"/>
            <p:cNvSpPr/>
            <p:nvPr/>
          </p:nvSpPr>
          <p:spPr>
            <a:xfrm>
              <a:off x="6117075" y="1325200"/>
              <a:ext cx="192275" cy="100850"/>
            </a:xfrm>
            <a:custGeom>
              <a:avLst/>
              <a:gdLst/>
              <a:ahLst/>
              <a:cxnLst/>
              <a:rect l="l" t="t" r="r" b="b"/>
              <a:pathLst>
                <a:path w="7691" h="4034" extrusionOk="0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68"/>
            <p:cNvSpPr/>
            <p:nvPr/>
          </p:nvSpPr>
          <p:spPr>
            <a:xfrm>
              <a:off x="6102625" y="1426900"/>
              <a:ext cx="161875" cy="200650"/>
            </a:xfrm>
            <a:custGeom>
              <a:avLst/>
              <a:gdLst/>
              <a:ahLst/>
              <a:cxnLst/>
              <a:rect l="l" t="t" r="r" b="b"/>
              <a:pathLst>
                <a:path w="6475" h="8026" extrusionOk="0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68"/>
            <p:cNvSpPr/>
            <p:nvPr/>
          </p:nvSpPr>
          <p:spPr>
            <a:xfrm>
              <a:off x="5550950" y="1285575"/>
              <a:ext cx="715075" cy="1422075"/>
            </a:xfrm>
            <a:custGeom>
              <a:avLst/>
              <a:gdLst/>
              <a:ahLst/>
              <a:cxnLst/>
              <a:rect l="l" t="t" r="r" b="b"/>
              <a:pathLst>
                <a:path w="28603" h="56883" extrusionOk="0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65301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Background 6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9"/>
          <p:cNvSpPr/>
          <p:nvPr/>
        </p:nvSpPr>
        <p:spPr>
          <a:xfrm rot="288678" flipH="1">
            <a:off x="-1680222" y="1243249"/>
            <a:ext cx="6211215" cy="635358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9" name="Google Shape;1769;p69"/>
          <p:cNvSpPr/>
          <p:nvPr/>
        </p:nvSpPr>
        <p:spPr>
          <a:xfrm>
            <a:off x="2844300" y="368865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70" name="Google Shape;1770;p69"/>
          <p:cNvGrpSpPr/>
          <p:nvPr/>
        </p:nvGrpSpPr>
        <p:grpSpPr>
          <a:xfrm>
            <a:off x="950958" y="2702441"/>
            <a:ext cx="3027913" cy="3013779"/>
            <a:chOff x="6762468" y="1386456"/>
            <a:chExt cx="2270935" cy="2260334"/>
          </a:xfrm>
        </p:grpSpPr>
        <p:sp>
          <p:nvSpPr>
            <p:cNvPr id="1771" name="Google Shape;1771;p6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6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6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6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6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6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6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6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6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6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6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6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6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6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6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6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6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6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6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6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6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6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6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6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6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6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6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6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6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6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6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6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533948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Background 7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0"/>
          <p:cNvSpPr/>
          <p:nvPr/>
        </p:nvSpPr>
        <p:spPr>
          <a:xfrm>
            <a:off x="6188600" y="712300"/>
            <a:ext cx="4684000" cy="53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806" name="Google Shape;1806;p70"/>
          <p:cNvSpPr/>
          <p:nvPr/>
        </p:nvSpPr>
        <p:spPr>
          <a:xfrm>
            <a:off x="10334734" y="4576559"/>
            <a:ext cx="1019085" cy="89891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7" name="Google Shape;1807;p70"/>
          <p:cNvGrpSpPr/>
          <p:nvPr/>
        </p:nvGrpSpPr>
        <p:grpSpPr>
          <a:xfrm>
            <a:off x="-507993" y="-107265"/>
            <a:ext cx="3036423" cy="7072503"/>
            <a:chOff x="224725" y="566950"/>
            <a:chExt cx="1850875" cy="4311100"/>
          </a:xfrm>
        </p:grpSpPr>
        <p:sp>
          <p:nvSpPr>
            <p:cNvPr id="1808" name="Google Shape;1808;p7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7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7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7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2" name="Google Shape;1832;p70"/>
          <p:cNvSpPr/>
          <p:nvPr/>
        </p:nvSpPr>
        <p:spPr>
          <a:xfrm>
            <a:off x="2700393" y="853631"/>
            <a:ext cx="2553600" cy="255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3726405" y="1892204"/>
            <a:ext cx="2441296" cy="2429881"/>
            <a:chOff x="2414491" y="671177"/>
            <a:chExt cx="1830972" cy="1822411"/>
          </a:xfrm>
        </p:grpSpPr>
        <p:sp>
          <p:nvSpPr>
            <p:cNvPr id="1834" name="Google Shape;1834;p7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7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7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7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7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7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7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7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7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7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7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7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7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7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7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7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7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7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7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7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7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7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781370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8">
  <p:cSld name="Background 8"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1"/>
          <p:cNvSpPr/>
          <p:nvPr/>
        </p:nvSpPr>
        <p:spPr>
          <a:xfrm>
            <a:off x="6188600" y="712300"/>
            <a:ext cx="4684000" cy="53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870" name="Google Shape;1870;p71"/>
          <p:cNvSpPr/>
          <p:nvPr/>
        </p:nvSpPr>
        <p:spPr>
          <a:xfrm rot="10800000">
            <a:off x="-1578566" y="-831456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1" name="Google Shape;1871;p71"/>
          <p:cNvSpPr/>
          <p:nvPr/>
        </p:nvSpPr>
        <p:spPr>
          <a:xfrm>
            <a:off x="2481301" y="2175134"/>
            <a:ext cx="2344201" cy="306163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2" name="Google Shape;1872;p71"/>
          <p:cNvSpPr/>
          <p:nvPr/>
        </p:nvSpPr>
        <p:spPr>
          <a:xfrm rot="-1848056" flipH="1">
            <a:off x="4562600" y="3178382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3" name="Google Shape;1873;p71"/>
          <p:cNvSpPr/>
          <p:nvPr/>
        </p:nvSpPr>
        <p:spPr>
          <a:xfrm rot="10800000">
            <a:off x="-1189627" y="3673609"/>
            <a:ext cx="4281177" cy="426342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6662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1017701" y="1065600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9"/>
          <p:cNvSpPr/>
          <p:nvPr/>
        </p:nvSpPr>
        <p:spPr>
          <a:xfrm>
            <a:off x="9235067" y="-115933"/>
            <a:ext cx="5374405" cy="799940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9"/>
          <p:cNvSpPr/>
          <p:nvPr/>
        </p:nvSpPr>
        <p:spPr>
          <a:xfrm>
            <a:off x="150268" y="4150718"/>
            <a:ext cx="2585089" cy="4407436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2539000" y="3675133"/>
            <a:ext cx="7114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5275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9">
  <p:cSld name="Background 9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2"/>
          <p:cNvSpPr/>
          <p:nvPr/>
        </p:nvSpPr>
        <p:spPr>
          <a:xfrm flipH="1">
            <a:off x="1344784" y="712300"/>
            <a:ext cx="4684000" cy="537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876" name="Google Shape;1876;p72"/>
          <p:cNvSpPr/>
          <p:nvPr/>
        </p:nvSpPr>
        <p:spPr>
          <a:xfrm rot="-5400000" flipH="1">
            <a:off x="7115771" y="14556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7" name="Google Shape;1877;p72"/>
          <p:cNvSpPr/>
          <p:nvPr/>
        </p:nvSpPr>
        <p:spPr>
          <a:xfrm flipH="1">
            <a:off x="4564880" y="458086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8" name="Google Shape;1878;p72"/>
          <p:cNvGrpSpPr/>
          <p:nvPr/>
        </p:nvGrpSpPr>
        <p:grpSpPr>
          <a:xfrm flipH="1">
            <a:off x="6047215" y="731541"/>
            <a:ext cx="3027913" cy="3013779"/>
            <a:chOff x="6762468" y="1386456"/>
            <a:chExt cx="2270935" cy="2260334"/>
          </a:xfrm>
        </p:grpSpPr>
        <p:sp>
          <p:nvSpPr>
            <p:cNvPr id="1879" name="Google Shape;1879;p7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7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21600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0">
  <p:cSld name="Background 10"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/>
          <p:nvPr/>
        </p:nvSpPr>
        <p:spPr>
          <a:xfrm flipH="1">
            <a:off x="1344784" y="712300"/>
            <a:ext cx="4684000" cy="537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914" name="Google Shape;1914;p73"/>
          <p:cNvSpPr/>
          <p:nvPr/>
        </p:nvSpPr>
        <p:spPr>
          <a:xfrm rot="-2266405" flipH="1">
            <a:off x="8570297" y="3337685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5" name="Google Shape;1915;p73"/>
          <p:cNvSpPr/>
          <p:nvPr/>
        </p:nvSpPr>
        <p:spPr>
          <a:xfrm>
            <a:off x="7555351" y="-1409166"/>
            <a:ext cx="5289932" cy="526799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6" name="Google Shape;1916;p73"/>
          <p:cNvSpPr/>
          <p:nvPr/>
        </p:nvSpPr>
        <p:spPr>
          <a:xfrm flipH="1">
            <a:off x="6657948" y="1301968"/>
            <a:ext cx="2495705" cy="239469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4475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1">
  <p:cSld name="Background 1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4"/>
          <p:cNvSpPr/>
          <p:nvPr/>
        </p:nvSpPr>
        <p:spPr>
          <a:xfrm flipH="1">
            <a:off x="1356251" y="718867"/>
            <a:ext cx="4684000" cy="53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grpSp>
        <p:nvGrpSpPr>
          <p:cNvPr id="1919" name="Google Shape;1919;p74"/>
          <p:cNvGrpSpPr/>
          <p:nvPr/>
        </p:nvGrpSpPr>
        <p:grpSpPr>
          <a:xfrm rot="5400000" flipH="1">
            <a:off x="7214390" y="1769918"/>
            <a:ext cx="3036423" cy="7072503"/>
            <a:chOff x="224725" y="566950"/>
            <a:chExt cx="1850875" cy="4311100"/>
          </a:xfrm>
        </p:grpSpPr>
        <p:sp>
          <p:nvSpPr>
            <p:cNvPr id="1920" name="Google Shape;1920;p7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7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7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7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7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7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7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7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7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7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7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7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7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7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7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7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44" name="Google Shape;1944;p74"/>
          <p:cNvSpPr/>
          <p:nvPr/>
        </p:nvSpPr>
        <p:spPr>
          <a:xfrm rot="-3415034" flipH="1">
            <a:off x="7145186" y="698797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5" name="Google Shape;1945;p74"/>
          <p:cNvSpPr/>
          <p:nvPr/>
        </p:nvSpPr>
        <p:spPr>
          <a:xfrm rot="-1379372" flipH="1">
            <a:off x="6864847" y="1578220"/>
            <a:ext cx="1790679" cy="2338749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6" name="Google Shape;1946;p74"/>
          <p:cNvSpPr/>
          <p:nvPr/>
        </p:nvSpPr>
        <p:spPr>
          <a:xfrm flipH="1">
            <a:off x="1058735" y="4889870"/>
            <a:ext cx="1416279" cy="124927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02027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2">
  <p:cSld name="Background 12"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75"/>
          <p:cNvSpPr/>
          <p:nvPr/>
        </p:nvSpPr>
        <p:spPr>
          <a:xfrm flipH="1">
            <a:off x="1344784" y="712300"/>
            <a:ext cx="4684000" cy="53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949" name="Google Shape;1949;p75"/>
          <p:cNvSpPr/>
          <p:nvPr/>
        </p:nvSpPr>
        <p:spPr>
          <a:xfrm rot="-5096759" flipH="1">
            <a:off x="7965336" y="3058936"/>
            <a:ext cx="6551409" cy="403060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0" name="Google Shape;1950;p75"/>
          <p:cNvSpPr/>
          <p:nvPr/>
        </p:nvSpPr>
        <p:spPr>
          <a:xfrm>
            <a:off x="5648700" y="4950492"/>
            <a:ext cx="1019085" cy="89891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1" name="Google Shape;1951;p75"/>
          <p:cNvGrpSpPr/>
          <p:nvPr/>
        </p:nvGrpSpPr>
        <p:grpSpPr>
          <a:xfrm>
            <a:off x="8197639" y="1668970"/>
            <a:ext cx="2441296" cy="2429881"/>
            <a:chOff x="2414491" y="671177"/>
            <a:chExt cx="1830972" cy="1822411"/>
          </a:xfrm>
        </p:grpSpPr>
        <p:sp>
          <p:nvSpPr>
            <p:cNvPr id="1952" name="Google Shape;1952;p7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6" name="Google Shape;1986;p75"/>
          <p:cNvSpPr/>
          <p:nvPr/>
        </p:nvSpPr>
        <p:spPr>
          <a:xfrm rot="-4619829">
            <a:off x="7117705" y="-1856871"/>
            <a:ext cx="4281136" cy="42633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509690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9596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6608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80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8220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1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5579833" y="1964400"/>
            <a:ext cx="5661200" cy="2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7018826" flipH="1">
            <a:off x="3809758" y="-1018984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0"/>
          <p:cNvSpPr/>
          <p:nvPr/>
        </p:nvSpPr>
        <p:spPr>
          <a:xfrm rot="-8259636" flipH="1">
            <a:off x="5881686" y="4000832"/>
            <a:ext cx="4281215" cy="426346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0"/>
          <p:cNvSpPr/>
          <p:nvPr/>
        </p:nvSpPr>
        <p:spPr>
          <a:xfrm>
            <a:off x="3046966" y="430081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6200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 rot="-3415034" flipH="1">
            <a:off x="7146955" y="9720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11"/>
          <p:cNvSpPr/>
          <p:nvPr/>
        </p:nvSpPr>
        <p:spPr>
          <a:xfrm rot="5400000">
            <a:off x="-1671696" y="31710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" name="Google Shape;172;p11"/>
          <p:cNvGrpSpPr/>
          <p:nvPr/>
        </p:nvGrpSpPr>
        <p:grpSpPr>
          <a:xfrm rot="10800000" flipH="1">
            <a:off x="-180212" y="-729591"/>
            <a:ext cx="2262349" cy="2251771"/>
            <a:chOff x="2414491" y="671177"/>
            <a:chExt cx="1830972" cy="1822411"/>
          </a:xfrm>
        </p:grpSpPr>
        <p:sp>
          <p:nvSpPr>
            <p:cNvPr id="173" name="Google Shape;173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7" name="Google Shape;207;p11"/>
          <p:cNvSpPr/>
          <p:nvPr/>
        </p:nvSpPr>
        <p:spPr>
          <a:xfrm>
            <a:off x="2215717" y="1921936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1"/>
          <p:cNvSpPr txBox="1">
            <a:spLocks noGrp="1"/>
          </p:cNvSpPr>
          <p:nvPr>
            <p:ph type="title" hasCustomPrompt="1"/>
          </p:nvPr>
        </p:nvSpPr>
        <p:spPr>
          <a:xfrm>
            <a:off x="3956267" y="1921917"/>
            <a:ext cx="6857200" cy="2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9" name="Google Shape;209;p11"/>
          <p:cNvSpPr txBox="1">
            <a:spLocks noGrp="1"/>
          </p:cNvSpPr>
          <p:nvPr>
            <p:ph type="body" idx="1"/>
          </p:nvPr>
        </p:nvSpPr>
        <p:spPr>
          <a:xfrm>
            <a:off x="3956267" y="4315617"/>
            <a:ext cx="6857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lt2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0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667" y="593367"/>
            <a:ext cx="1074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667" y="1536633"/>
            <a:ext cx="1074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41796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89" name="Google Shape;1989;p7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369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3" name="Google Shape;1993;p7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723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8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99" name="Google Shape;1999;p8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3888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BA26-1140-700B-3D08-3BD29BC8A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Event Attribution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6FA3B-FB39-2177-E495-22ED209C1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Jonty Beglin, Samantha Beckett, Adam Cavil &amp; Sophie Burke</a:t>
            </a:r>
          </a:p>
        </p:txBody>
      </p:sp>
    </p:spTree>
    <p:extLst>
      <p:ext uri="{BB962C8B-B14F-4D97-AF65-F5344CB8AC3E}">
        <p14:creationId xmlns:p14="http://schemas.microsoft.com/office/powerpoint/2010/main" val="146948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903887-EA4D-DB57-562A-7105CA3D6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45" indent="-285750">
              <a:buFont typeface="Arial" panose="020B0604020202020204" pitchFamily="34" charset="0"/>
              <a:buChar char="•"/>
            </a:pPr>
            <a:r>
              <a:rPr lang="en-GB" sz="3600" dirty="0"/>
              <a:t>Overview of the data</a:t>
            </a: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GB" sz="3600" dirty="0"/>
              <a:t>What we Found out</a:t>
            </a: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GB" sz="3600" dirty="0"/>
              <a:t>How we chose the Distributions</a:t>
            </a: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GB" sz="3600" dirty="0"/>
              <a:t>Our Results</a:t>
            </a: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GB" sz="3600" dirty="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095609-4DDD-D713-3050-6A8CCFC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8195188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 Education Pack for Students XL by Slidesgo</Template>
  <TotalTime>1446</TotalTime>
  <Words>31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Anaheim</vt:lpstr>
      <vt:lpstr>Aptos</vt:lpstr>
      <vt:lpstr>Arial</vt:lpstr>
      <vt:lpstr>Cairo</vt:lpstr>
      <vt:lpstr>Hammersmith One</vt:lpstr>
      <vt:lpstr>Manjari</vt:lpstr>
      <vt:lpstr>Nunito</vt:lpstr>
      <vt:lpstr>Proxima Nova</vt:lpstr>
      <vt:lpstr>Proxima Nova Semibold</vt:lpstr>
      <vt:lpstr>Roboto Condensed Light</vt:lpstr>
      <vt:lpstr>Ubuntu</vt:lpstr>
      <vt:lpstr>Elegant Education Pack for Students XL by Slidesgo</vt:lpstr>
      <vt:lpstr>Slidesgo Final Pages</vt:lpstr>
      <vt:lpstr>1_Slidesgo Final Pages</vt:lpstr>
      <vt:lpstr>2_Slidesgo Final Pages</vt:lpstr>
      <vt:lpstr>Event Attribution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Attribution</dc:title>
  <dc:creator>(25) Jonty Beglin</dc:creator>
  <cp:lastModifiedBy>(25) Jonty Beglin</cp:lastModifiedBy>
  <cp:revision>1</cp:revision>
  <dcterms:created xsi:type="dcterms:W3CDTF">2024-04-04T13:21:42Z</dcterms:created>
  <dcterms:modified xsi:type="dcterms:W3CDTF">2024-04-05T13:27:54Z</dcterms:modified>
</cp:coreProperties>
</file>