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7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E6AF1-7E14-4BCA-318F-9D1B9DEF5FB8}" v="3" dt="2024-03-25T12:54:04.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98" d="100"/>
          <a:sy n="98" d="100"/>
        </p:scale>
        <p:origin x="102"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TY BEGLIN" userId="S::jontybeglin@exe-coll.ac.uk::a2d8b02a-3b41-47d9-944b-1179251b9cd7" providerId="AD" clId="Web-{0ACE6AF1-7E14-4BCA-318F-9D1B9DEF5FB8}"/>
    <pc:docChg chg="modSld">
      <pc:chgData name="JONTY BEGLIN" userId="S::jontybeglin@exe-coll.ac.uk::a2d8b02a-3b41-47d9-944b-1179251b9cd7" providerId="AD" clId="Web-{0ACE6AF1-7E14-4BCA-318F-9D1B9DEF5FB8}" dt="2024-03-25T12:54:04.348" v="2" actId="20577"/>
      <pc:docMkLst>
        <pc:docMk/>
      </pc:docMkLst>
      <pc:sldChg chg="modSp">
        <pc:chgData name="JONTY BEGLIN" userId="S::jontybeglin@exe-coll.ac.uk::a2d8b02a-3b41-47d9-944b-1179251b9cd7" providerId="AD" clId="Web-{0ACE6AF1-7E14-4BCA-318F-9D1B9DEF5FB8}" dt="2024-03-25T12:54:04.348" v="2" actId="20577"/>
        <pc:sldMkLst>
          <pc:docMk/>
          <pc:sldMk cId="3872311126" sldId="278"/>
        </pc:sldMkLst>
        <pc:spChg chg="mod">
          <ac:chgData name="JONTY BEGLIN" userId="S::jontybeglin@exe-coll.ac.uk::a2d8b02a-3b41-47d9-944b-1179251b9cd7" providerId="AD" clId="Web-{0ACE6AF1-7E14-4BCA-318F-9D1B9DEF5FB8}" dt="2024-03-25T12:54:04.348" v="2" actId="20577"/>
          <ac:spMkLst>
            <pc:docMk/>
            <pc:sldMk cId="3872311126" sldId="27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12192000" cy="68580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dirty="0"/>
              <a:t>Presentation title</a:t>
            </a:r>
          </a:p>
        </p:txBody>
      </p:sp>
      <p:sp>
        <p:nvSpPr>
          <p:cNvPr id="23" name="Text Placeholder 22"/>
          <p:cNvSpPr>
            <a:spLocks noGrp="1"/>
          </p:cNvSpPr>
          <p:nvPr>
            <p:ph type="body" sz="quarter" idx="10" hasCustomPrompt="1"/>
          </p:nvPr>
        </p:nvSpPr>
        <p:spPr>
          <a:xfrm>
            <a:off x="263526" y="2348707"/>
            <a:ext cx="11251407" cy="815608"/>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dirty="0"/>
              <a:t>Name, job title</a:t>
            </a:r>
            <a:br>
              <a:rPr lang="en-US" dirty="0"/>
            </a:br>
            <a:r>
              <a:rPr lang="en-US" dirty="0"/>
              <a:t>Date</a:t>
            </a:r>
            <a:endParaRPr lang="en-GB" dirty="0"/>
          </a:p>
        </p:txBody>
      </p:sp>
      <p:sp>
        <p:nvSpPr>
          <p:cNvPr id="2" name="Footer Placeholder 1"/>
          <p:cNvSpPr>
            <a:spLocks noGrp="1"/>
          </p:cNvSpPr>
          <p:nvPr>
            <p:ph type="ftr" sz="quarter" idx="11"/>
          </p:nvPr>
        </p:nvSpPr>
        <p:spPr>
          <a:noFill/>
        </p:spPr>
        <p:txBody>
          <a:bodyPr/>
          <a:lstStyle>
            <a:lvl1pPr defTabSz="292093" hangingPunct="0">
              <a:defRPr>
                <a:solidFill>
                  <a:schemeClr val="accent6"/>
                </a:solidFill>
              </a:defRPr>
            </a:lvl1pPr>
          </a:lstStyle>
          <a:p>
            <a:r>
              <a:rPr lang="en-GB" kern="0" dirty="0">
                <a:solidFill>
                  <a:srgbClr val="FFFFFF"/>
                </a:solidFill>
                <a:sym typeface="Helvetica Light"/>
              </a:rPr>
              <a:t>www.metoffice.gov.uk																									                      © Crown Copyright 2017, Met Office</a:t>
            </a:r>
          </a:p>
        </p:txBody>
      </p:sp>
      <p:pic>
        <p:nvPicPr>
          <p:cNvPr id="7" name="MO_MASTER_black_mono_for_light_backg_RB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744" y="48694"/>
            <a:ext cx="2405040" cy="1050140"/>
          </a:xfrm>
          <a:prstGeom prst="rect">
            <a:avLst/>
          </a:prstGeom>
          <a:ln w="12700">
            <a:miter lim="400000"/>
          </a:ln>
        </p:spPr>
      </p:pic>
    </p:spTree>
    <p:extLst>
      <p:ext uri="{BB962C8B-B14F-4D97-AF65-F5344CB8AC3E}">
        <p14:creationId xmlns:p14="http://schemas.microsoft.com/office/powerpoint/2010/main" val="2824387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Slide title</a:t>
            </a:r>
            <a:endParaRPr lang="en-GB" dirty="0"/>
          </a:p>
        </p:txBody>
      </p:sp>
      <p:sp>
        <p:nvSpPr>
          <p:cNvPr id="4" name="Footer Placeholder 3"/>
          <p:cNvSpPr>
            <a:spLocks noGrp="1"/>
          </p:cNvSpPr>
          <p:nvPr>
            <p:ph type="ftr" sz="quarter" idx="12"/>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263527" y="2360613"/>
            <a:ext cx="3438525"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dirty="0"/>
          </a:p>
        </p:txBody>
      </p:sp>
      <p:sp>
        <p:nvSpPr>
          <p:cNvPr id="6" name="Text Placeholder 4"/>
          <p:cNvSpPr>
            <a:spLocks noGrp="1"/>
          </p:cNvSpPr>
          <p:nvPr>
            <p:ph type="body" sz="quarter" idx="13" hasCustomPrompt="1"/>
          </p:nvPr>
        </p:nvSpPr>
        <p:spPr>
          <a:xfrm>
            <a:off x="4169571" y="2360613"/>
            <a:ext cx="3438525"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dirty="0"/>
          </a:p>
        </p:txBody>
      </p:sp>
      <p:sp>
        <p:nvSpPr>
          <p:cNvPr id="8" name="Text Placeholder 4"/>
          <p:cNvSpPr>
            <a:spLocks noGrp="1"/>
          </p:cNvSpPr>
          <p:nvPr>
            <p:ph type="body" sz="quarter" idx="14" hasCustomPrompt="1"/>
          </p:nvPr>
        </p:nvSpPr>
        <p:spPr>
          <a:xfrm>
            <a:off x="8076408" y="2348707"/>
            <a:ext cx="3438525"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dirty="0"/>
          </a:p>
        </p:txBody>
      </p:sp>
    </p:spTree>
    <p:extLst>
      <p:ext uri="{BB962C8B-B14F-4D97-AF65-F5344CB8AC3E}">
        <p14:creationId xmlns:p14="http://schemas.microsoft.com/office/powerpoint/2010/main" val="7053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6096000" y="2"/>
            <a:ext cx="6096000" cy="6309519"/>
          </a:xfrm>
          <a:prstGeom prst="rect">
            <a:avLst/>
          </a:prstGeom>
          <a:solidFill>
            <a:schemeClr val="tx1">
              <a:lumMod val="10000"/>
              <a:lumOff val="90000"/>
            </a:schemeClr>
          </a:solidFill>
        </p:spPr>
        <p:txBody>
          <a:bodyPr anchor="ctr" anchorCtr="0"/>
          <a:lstStyle>
            <a:lvl1pPr algn="ctr">
              <a:defRPr baseline="0"/>
            </a:lvl1pPr>
          </a:lstStyle>
          <a:p>
            <a:r>
              <a:rPr lang="en-GB" dirty="0"/>
              <a:t>Insert image here</a:t>
            </a:r>
          </a:p>
        </p:txBody>
      </p:sp>
      <p:sp>
        <p:nvSpPr>
          <p:cNvPr id="2" name="Footer Placeholder 1"/>
          <p:cNvSpPr>
            <a:spLocks noGrp="1"/>
          </p:cNvSpPr>
          <p:nvPr>
            <p:ph type="ftr" sz="quarter" idx="15"/>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263527" y="2365036"/>
            <a:ext cx="5400675" cy="3618707"/>
          </a:xfrm>
          <a:prstGeom prst="rect">
            <a:avLst/>
          </a:prstGeom>
        </p:spPr>
        <p:txBody>
          <a:bodyPr>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 centre (</a:t>
            </a:r>
            <a:r>
              <a:rPr lang="en-GB" dirty="0" err="1"/>
              <a:t>cac</a:t>
            </a:r>
            <a:r>
              <a:rPr lang="en-GB" dirty="0"/>
              <a:t>) cloud cloudburst downdraught geostrophic wind hydrometeor icing mean sea level oceanography overcast rotor cloud salt water.</a:t>
            </a:r>
            <a:endParaRPr lang="en-US" dirty="0"/>
          </a:p>
        </p:txBody>
      </p:sp>
      <p:sp>
        <p:nvSpPr>
          <p:cNvPr id="6" name="Title 2"/>
          <p:cNvSpPr>
            <a:spLocks noGrp="1"/>
          </p:cNvSpPr>
          <p:nvPr>
            <p:ph type="title" hasCustomPrompt="1"/>
          </p:nvPr>
        </p:nvSpPr>
        <p:spPr>
          <a:xfrm>
            <a:off x="263525" y="1386377"/>
            <a:ext cx="11250000" cy="830997"/>
          </a:xfrm>
        </p:spPr>
        <p:txBody>
          <a:bodyPr/>
          <a:lstStyle>
            <a:lvl1pPr>
              <a:defRPr/>
            </a:lvl1pPr>
          </a:lstStyle>
          <a:p>
            <a:r>
              <a:rPr lang="en-US" dirty="0"/>
              <a:t>Slide title</a:t>
            </a:r>
            <a:endParaRPr lang="en-GB" dirty="0"/>
          </a:p>
        </p:txBody>
      </p:sp>
    </p:spTree>
    <p:extLst>
      <p:ext uri="{BB962C8B-B14F-4D97-AF65-F5344CB8AC3E}">
        <p14:creationId xmlns:p14="http://schemas.microsoft.com/office/powerpoint/2010/main" val="426852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263527" y="2365036"/>
            <a:ext cx="5400675" cy="3618707"/>
          </a:xfrm>
          <a:prstGeom prst="rect">
            <a:avLst/>
          </a:prstGeom>
        </p:spPr>
        <p:txBody>
          <a:bodyPr>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 centre (</a:t>
            </a:r>
            <a:r>
              <a:rPr lang="en-GB" dirty="0" err="1"/>
              <a:t>cac</a:t>
            </a:r>
            <a:r>
              <a:rPr lang="en-GB" dirty="0"/>
              <a:t>) cloud cloudburst downdraught geostrophic wind hydrometeor icing mean sea level oceanography overcast rotor cloud salt water.</a:t>
            </a:r>
            <a:endParaRPr lang="en-US" dirty="0"/>
          </a:p>
        </p:txBody>
      </p:sp>
      <p:sp>
        <p:nvSpPr>
          <p:cNvPr id="6" name="Table Placeholder 5"/>
          <p:cNvSpPr>
            <a:spLocks noGrp="1"/>
          </p:cNvSpPr>
          <p:nvPr>
            <p:ph type="tbl" sz="quarter" idx="17" hasCustomPrompt="1"/>
          </p:nvPr>
        </p:nvSpPr>
        <p:spPr>
          <a:xfrm>
            <a:off x="6096001" y="2348707"/>
            <a:ext cx="5418932" cy="3618707"/>
          </a:xfrm>
        </p:spPr>
        <p:style>
          <a:lnRef idx="3">
            <a:schemeClr val="lt1"/>
          </a:lnRef>
          <a:fillRef idx="1">
            <a:schemeClr val="accent6"/>
          </a:fillRef>
          <a:effectRef idx="1">
            <a:schemeClr val="accent6"/>
          </a:effectRef>
          <a:fontRef idx="none"/>
        </p:style>
        <p:txBody>
          <a:bodyPr anchor="ctr" anchorCtr="1"/>
          <a:lstStyle>
            <a:lvl1pPr>
              <a:defRPr/>
            </a:lvl1pPr>
          </a:lstStyle>
          <a:p>
            <a:r>
              <a:rPr lang="en-GB" dirty="0"/>
              <a:t>Click here to add table</a:t>
            </a:r>
          </a:p>
        </p:txBody>
      </p:sp>
      <p:sp>
        <p:nvSpPr>
          <p:cNvPr id="7" name="Title 2"/>
          <p:cNvSpPr>
            <a:spLocks noGrp="1"/>
          </p:cNvSpPr>
          <p:nvPr>
            <p:ph type="title" hasCustomPrompt="1"/>
          </p:nvPr>
        </p:nvSpPr>
        <p:spPr>
          <a:xfrm>
            <a:off x="263525" y="1386377"/>
            <a:ext cx="11250000" cy="830997"/>
          </a:xfrm>
        </p:spPr>
        <p:txBody>
          <a:bodyPr/>
          <a:lstStyle>
            <a:lvl1pPr>
              <a:defRPr/>
            </a:lvl1pPr>
          </a:lstStyle>
          <a:p>
            <a:r>
              <a:rPr lang="en-US" dirty="0"/>
              <a:t>Slide title</a:t>
            </a:r>
            <a:endParaRPr lang="en-GB" dirty="0"/>
          </a:p>
        </p:txBody>
      </p:sp>
    </p:spTree>
    <p:extLst>
      <p:ext uri="{BB962C8B-B14F-4D97-AF65-F5344CB8AC3E}">
        <p14:creationId xmlns:p14="http://schemas.microsoft.com/office/powerpoint/2010/main" val="341462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998539"/>
            <a:ext cx="12192000" cy="5310981"/>
          </a:xfrm>
          <a:prstGeom prst="rect">
            <a:avLst/>
          </a:prstGeom>
          <a:solidFill>
            <a:schemeClr val="tx1">
              <a:lumMod val="10000"/>
              <a:lumOff val="90000"/>
            </a:schemeClr>
          </a:solidFill>
        </p:spPr>
        <p:txBody>
          <a:bodyPr anchor="ctr" anchorCtr="0"/>
          <a:lstStyle>
            <a:lvl1pPr algn="ctr">
              <a:defRPr baseline="0"/>
            </a:lvl1pPr>
          </a:lstStyle>
          <a:p>
            <a:r>
              <a:rPr lang="en-GB" dirty="0"/>
              <a:t>Insert image here</a:t>
            </a:r>
          </a:p>
        </p:txBody>
      </p:sp>
    </p:spTree>
    <p:extLst>
      <p:ext uri="{BB962C8B-B14F-4D97-AF65-F5344CB8AC3E}">
        <p14:creationId xmlns:p14="http://schemas.microsoft.com/office/powerpoint/2010/main" val="328222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endParaRPr lang="en-GB" dirty="0"/>
          </a:p>
        </p:txBody>
      </p:sp>
      <p:sp>
        <p:nvSpPr>
          <p:cNvPr id="3" name="Footer Placeholder 2"/>
          <p:cNvSpPr>
            <a:spLocks noGrp="1"/>
          </p:cNvSpPr>
          <p:nvPr>
            <p:ph type="ftr" sz="quarter" idx="10"/>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263525" y="2348707"/>
            <a:ext cx="11249819"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Tree>
    <p:extLst>
      <p:ext uri="{BB962C8B-B14F-4D97-AF65-F5344CB8AC3E}">
        <p14:creationId xmlns:p14="http://schemas.microsoft.com/office/powerpoint/2010/main" val="13839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endParaRPr lang="en-GB" dirty="0"/>
          </a:p>
        </p:txBody>
      </p:sp>
      <p:sp>
        <p:nvSpPr>
          <p:cNvPr id="3" name="Footer Placeholder 2"/>
          <p:cNvSpPr>
            <a:spLocks noGrp="1"/>
          </p:cNvSpPr>
          <p:nvPr>
            <p:ph type="ftr" sz="quarter" idx="10"/>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cxnSp>
        <p:nvCxnSpPr>
          <p:cNvPr id="7" name="Straight Connector 6"/>
          <p:cNvCxnSpPr/>
          <p:nvPr userDrawn="1"/>
        </p:nvCxnSpPr>
        <p:spPr>
          <a:xfrm>
            <a:off x="5871600" y="2360612"/>
            <a:ext cx="0" cy="3625429"/>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263525" y="2348707"/>
            <a:ext cx="540067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
        <p:nvSpPr>
          <p:cNvPr id="6" name="Text Placeholder 4"/>
          <p:cNvSpPr>
            <a:spLocks noGrp="1"/>
          </p:cNvSpPr>
          <p:nvPr>
            <p:ph type="body" sz="quarter" idx="12" hasCustomPrompt="1"/>
          </p:nvPr>
        </p:nvSpPr>
        <p:spPr>
          <a:xfrm>
            <a:off x="6114257" y="2348707"/>
            <a:ext cx="540067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Tree>
    <p:extLst>
      <p:ext uri="{BB962C8B-B14F-4D97-AF65-F5344CB8AC3E}">
        <p14:creationId xmlns:p14="http://schemas.microsoft.com/office/powerpoint/2010/main" val="33041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6096000" y="2"/>
            <a:ext cx="6096000" cy="6309519"/>
          </a:xfrm>
          <a:prstGeom prst="rect">
            <a:avLst/>
          </a:prstGeom>
          <a:solidFill>
            <a:schemeClr val="tx1">
              <a:lumMod val="10000"/>
              <a:lumOff val="90000"/>
            </a:schemeClr>
          </a:solidFill>
        </p:spPr>
        <p:txBody>
          <a:bodyPr anchor="ctr" anchorCtr="0"/>
          <a:lstStyle>
            <a:lvl1pPr algn="ctr">
              <a:defRPr baseline="0"/>
            </a:lvl1pPr>
          </a:lstStyle>
          <a:p>
            <a:r>
              <a:rPr lang="en-GB" dirty="0"/>
              <a:t>Insert image here</a:t>
            </a:r>
          </a:p>
        </p:txBody>
      </p:sp>
      <p:sp>
        <p:nvSpPr>
          <p:cNvPr id="5" name="Text Placeholder 4"/>
          <p:cNvSpPr>
            <a:spLocks noGrp="1"/>
          </p:cNvSpPr>
          <p:nvPr>
            <p:ph type="body" sz="quarter" idx="11" hasCustomPrompt="1"/>
          </p:nvPr>
        </p:nvSpPr>
        <p:spPr>
          <a:xfrm>
            <a:off x="263525" y="2348707"/>
            <a:ext cx="540067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
        <p:nvSpPr>
          <p:cNvPr id="6" name="Title 2"/>
          <p:cNvSpPr>
            <a:spLocks noGrp="1"/>
          </p:cNvSpPr>
          <p:nvPr>
            <p:ph type="title" hasCustomPrompt="1"/>
          </p:nvPr>
        </p:nvSpPr>
        <p:spPr>
          <a:xfrm>
            <a:off x="263525" y="1386377"/>
            <a:ext cx="11250000" cy="830997"/>
          </a:xfrm>
        </p:spPr>
        <p:txBody>
          <a:bodyPr/>
          <a:lstStyle>
            <a:lvl1pPr>
              <a:defRPr/>
            </a:lvl1pPr>
          </a:lstStyle>
          <a:p>
            <a:r>
              <a:rPr lang="en-US" dirty="0"/>
              <a:t>Slide title</a:t>
            </a:r>
            <a:endParaRPr lang="en-GB" dirty="0"/>
          </a:p>
        </p:txBody>
      </p:sp>
    </p:spTree>
    <p:extLst>
      <p:ext uri="{BB962C8B-B14F-4D97-AF65-F5344CB8AC3E}">
        <p14:creationId xmlns:p14="http://schemas.microsoft.com/office/powerpoint/2010/main" val="131110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6096001" y="2348707"/>
            <a:ext cx="5418932" cy="3618707"/>
          </a:xfrm>
        </p:spPr>
        <p:style>
          <a:lnRef idx="3">
            <a:schemeClr val="lt1"/>
          </a:lnRef>
          <a:fillRef idx="1">
            <a:schemeClr val="accent6"/>
          </a:fillRef>
          <a:effectRef idx="1">
            <a:schemeClr val="accent6"/>
          </a:effectRef>
          <a:fontRef idx="none"/>
        </p:style>
        <p:txBody>
          <a:bodyPr anchor="ctr" anchorCtr="1"/>
          <a:lstStyle>
            <a:lvl1pPr>
              <a:defRPr/>
            </a:lvl1pPr>
          </a:lstStyle>
          <a:p>
            <a:r>
              <a:rPr lang="en-GB" dirty="0"/>
              <a:t>Click here to add table</a:t>
            </a:r>
          </a:p>
        </p:txBody>
      </p:sp>
      <p:sp>
        <p:nvSpPr>
          <p:cNvPr id="5" name="Text Placeholder 4"/>
          <p:cNvSpPr>
            <a:spLocks noGrp="1"/>
          </p:cNvSpPr>
          <p:nvPr>
            <p:ph type="body" sz="quarter" idx="11" hasCustomPrompt="1"/>
          </p:nvPr>
        </p:nvSpPr>
        <p:spPr>
          <a:xfrm>
            <a:off x="263525" y="2348707"/>
            <a:ext cx="540067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
        <p:nvSpPr>
          <p:cNvPr id="7" name="Title 2"/>
          <p:cNvSpPr>
            <a:spLocks noGrp="1"/>
          </p:cNvSpPr>
          <p:nvPr>
            <p:ph type="title" hasCustomPrompt="1"/>
          </p:nvPr>
        </p:nvSpPr>
        <p:spPr>
          <a:xfrm>
            <a:off x="263525" y="1386377"/>
            <a:ext cx="11250000" cy="830997"/>
          </a:xfrm>
        </p:spPr>
        <p:txBody>
          <a:bodyPr/>
          <a:lstStyle>
            <a:lvl1pPr>
              <a:defRPr/>
            </a:lvl1pPr>
          </a:lstStyle>
          <a:p>
            <a:r>
              <a:rPr lang="en-US" dirty="0"/>
              <a:t>Slide title</a:t>
            </a:r>
            <a:endParaRPr lang="en-GB" dirty="0"/>
          </a:p>
        </p:txBody>
      </p:sp>
    </p:spTree>
    <p:extLst>
      <p:ext uri="{BB962C8B-B14F-4D97-AF65-F5344CB8AC3E}">
        <p14:creationId xmlns:p14="http://schemas.microsoft.com/office/powerpoint/2010/main" val="2990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endParaRPr lang="en-GB" dirty="0"/>
          </a:p>
        </p:txBody>
      </p:sp>
      <p:sp>
        <p:nvSpPr>
          <p:cNvPr id="3" name="Footer Placeholder 2"/>
          <p:cNvSpPr>
            <a:spLocks noGrp="1"/>
          </p:cNvSpPr>
          <p:nvPr>
            <p:ph type="ftr" sz="quarter" idx="10"/>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cxnSp>
        <p:nvCxnSpPr>
          <p:cNvPr id="7" name="Straight Connector 6"/>
          <p:cNvCxnSpPr/>
          <p:nvPr userDrawn="1"/>
        </p:nvCxnSpPr>
        <p:spPr>
          <a:xfrm>
            <a:off x="3916800" y="2341984"/>
            <a:ext cx="0" cy="362542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7831800" y="2341984"/>
            <a:ext cx="0" cy="3625429"/>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263526" y="2348707"/>
            <a:ext cx="343852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
        <p:nvSpPr>
          <p:cNvPr id="8" name="Text Placeholder 4"/>
          <p:cNvSpPr>
            <a:spLocks noGrp="1"/>
          </p:cNvSpPr>
          <p:nvPr>
            <p:ph type="body" sz="quarter" idx="12" hasCustomPrompt="1"/>
          </p:nvPr>
        </p:nvSpPr>
        <p:spPr>
          <a:xfrm>
            <a:off x="4157477" y="2348707"/>
            <a:ext cx="345957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
        <p:nvSpPr>
          <p:cNvPr id="9" name="Text Placeholder 4"/>
          <p:cNvSpPr>
            <a:spLocks noGrp="1"/>
          </p:cNvSpPr>
          <p:nvPr>
            <p:ph type="body" sz="quarter" idx="13" hasCustomPrompt="1"/>
          </p:nvPr>
        </p:nvSpPr>
        <p:spPr>
          <a:xfrm>
            <a:off x="8072476" y="2348708"/>
            <a:ext cx="3438525" cy="3611983"/>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Tree>
    <p:extLst>
      <p:ext uri="{BB962C8B-B14F-4D97-AF65-F5344CB8AC3E}">
        <p14:creationId xmlns:p14="http://schemas.microsoft.com/office/powerpoint/2010/main" val="27289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dirty="0"/>
              <a:t>Slide title</a:t>
            </a:r>
            <a:endParaRPr lang="en-GB" dirty="0"/>
          </a:p>
        </p:txBody>
      </p:sp>
      <p:sp>
        <p:nvSpPr>
          <p:cNvPr id="14" name="Text Placeholder 4"/>
          <p:cNvSpPr>
            <a:spLocks noGrp="1"/>
          </p:cNvSpPr>
          <p:nvPr>
            <p:ph type="body" sz="quarter" idx="11" hasCustomPrompt="1"/>
          </p:nvPr>
        </p:nvSpPr>
        <p:spPr>
          <a:xfrm>
            <a:off x="263527" y="2360613"/>
            <a:ext cx="3438525"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dirty="0"/>
          </a:p>
        </p:txBody>
      </p:sp>
      <p:cxnSp>
        <p:nvCxnSpPr>
          <p:cNvPr id="15" name="Straight Connector 14"/>
          <p:cNvCxnSpPr/>
          <p:nvPr userDrawn="1"/>
        </p:nvCxnSpPr>
        <p:spPr>
          <a:xfrm>
            <a:off x="7831800" y="2341984"/>
            <a:ext cx="0" cy="3625429"/>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4157477" y="2348707"/>
            <a:ext cx="3459575" cy="3618707"/>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
        <p:nvSpPr>
          <p:cNvPr id="7" name="Text Placeholder 4"/>
          <p:cNvSpPr>
            <a:spLocks noGrp="1"/>
          </p:cNvSpPr>
          <p:nvPr>
            <p:ph type="body" sz="quarter" idx="13" hasCustomPrompt="1"/>
          </p:nvPr>
        </p:nvSpPr>
        <p:spPr>
          <a:xfrm>
            <a:off x="8072476" y="2348708"/>
            <a:ext cx="3438525" cy="3611983"/>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Tree>
    <p:extLst>
      <p:ext uri="{BB962C8B-B14F-4D97-AF65-F5344CB8AC3E}">
        <p14:creationId xmlns:p14="http://schemas.microsoft.com/office/powerpoint/2010/main" val="265929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0" y="0"/>
            <a:ext cx="12192000" cy="6858000"/>
          </a:xfrm>
          <a:prstGeom prst="rect">
            <a:avLst/>
          </a:prstGeom>
        </p:spPr>
      </p:pic>
      <p:pic>
        <p:nvPicPr>
          <p:cNvPr id="7" name="MO_MASTER_black_mono_for_light_backg_RB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744" y="48694"/>
            <a:ext cx="2405040" cy="105014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dirty="0"/>
              <a:t>Presentation title</a:t>
            </a:r>
          </a:p>
        </p:txBody>
      </p:sp>
      <p:sp>
        <p:nvSpPr>
          <p:cNvPr id="23" name="Text Placeholder 22"/>
          <p:cNvSpPr>
            <a:spLocks noGrp="1"/>
          </p:cNvSpPr>
          <p:nvPr>
            <p:ph type="body" sz="quarter" idx="10" hasCustomPrompt="1"/>
          </p:nvPr>
        </p:nvSpPr>
        <p:spPr>
          <a:xfrm>
            <a:off x="263525" y="2348707"/>
            <a:ext cx="11250000" cy="815608"/>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dirty="0"/>
              <a:t>Name, job title</a:t>
            </a:r>
            <a:br>
              <a:rPr lang="en-US" dirty="0"/>
            </a:br>
            <a:r>
              <a:rPr lang="en-US" dirty="0"/>
              <a:t>Date</a:t>
            </a:r>
            <a:endParaRPr lang="en-GB" dirty="0"/>
          </a:p>
        </p:txBody>
      </p:sp>
      <p:sp>
        <p:nvSpPr>
          <p:cNvPr id="2" name="Footer Placeholder 1"/>
          <p:cNvSpPr>
            <a:spLocks noGrp="1"/>
          </p:cNvSpPr>
          <p:nvPr>
            <p:ph type="ftr" sz="quarter" idx="11"/>
          </p:nvPr>
        </p:nvSpPr>
        <p:spPr>
          <a:noFill/>
        </p:spPr>
        <p:txBody>
          <a:bodyPr/>
          <a:lstStyle>
            <a:lvl1pPr defTabSz="292093" hangingPunct="0">
              <a:defRPr>
                <a:solidFill>
                  <a:schemeClr val="accent6"/>
                </a:solidFill>
              </a:defRPr>
            </a:lvl1pPr>
          </a:lstStyle>
          <a:p>
            <a:r>
              <a:rPr lang="en-GB" kern="0" dirty="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651528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endParaRPr lang="en-GB" dirty="0"/>
          </a:p>
        </p:txBody>
      </p:sp>
      <p:sp>
        <p:nvSpPr>
          <p:cNvPr id="3" name="Footer Placeholder 2"/>
          <p:cNvSpPr>
            <a:spLocks noGrp="1"/>
          </p:cNvSpPr>
          <p:nvPr>
            <p:ph type="ftr" sz="quarter" idx="21"/>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263528" y="2360613"/>
            <a:ext cx="7344569"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 centre (</a:t>
            </a:r>
            <a:r>
              <a:rPr lang="en-GB" dirty="0" err="1"/>
              <a:t>cac</a:t>
            </a:r>
            <a:r>
              <a:rPr lang="en-GB" dirty="0"/>
              <a:t>) cloud cloudburst downdraught geostrophic wind hydrometeor icing mean sea level oceanography overcast rotor cloud salt water snowflakes</a:t>
            </a:r>
            <a:endParaRPr lang="en-US" dirty="0"/>
          </a:p>
        </p:txBody>
      </p:sp>
      <p:sp>
        <p:nvSpPr>
          <p:cNvPr id="7" name="Text Placeholder 4"/>
          <p:cNvSpPr>
            <a:spLocks noGrp="1"/>
          </p:cNvSpPr>
          <p:nvPr>
            <p:ph type="body" sz="quarter" idx="13" hasCustomPrompt="1"/>
          </p:nvPr>
        </p:nvSpPr>
        <p:spPr>
          <a:xfrm>
            <a:off x="8072476" y="2348708"/>
            <a:ext cx="3438525" cy="3611983"/>
          </a:xfrm>
        </p:spPr>
        <p:txBody>
          <a:bodyPr/>
          <a:lstStyle>
            <a:lvl1pPr marL="285744" indent="-285744">
              <a:buFont typeface="Arial" panose="020B0604020202020204" pitchFamily="34" charset="0"/>
              <a:buChar char="•"/>
              <a:defRPr baseline="0"/>
            </a:lvl1pPr>
          </a:lstStyle>
          <a:p>
            <a:pPr lvl="0"/>
            <a:r>
              <a:rPr lang="en-US" dirty="0"/>
              <a:t>To add bullets, highlight this text box and select ‘bulleted list’ from the home menu</a:t>
            </a:r>
            <a:endParaRPr lang="en-GB" dirty="0"/>
          </a:p>
        </p:txBody>
      </p:sp>
    </p:spTree>
    <p:extLst>
      <p:ext uri="{BB962C8B-B14F-4D97-AF65-F5344CB8AC3E}">
        <p14:creationId xmlns:p14="http://schemas.microsoft.com/office/powerpoint/2010/main" val="199139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2" y="2348709"/>
            <a:ext cx="12192003" cy="4524887"/>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92093"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354738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2" y="2348709"/>
            <a:ext cx="12192003" cy="4524887"/>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92093"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03321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2" y="2348709"/>
            <a:ext cx="12192003" cy="452488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92093"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8121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2" y="2348709"/>
            <a:ext cx="12192003" cy="4524887"/>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92093"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784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2" y="2348709"/>
            <a:ext cx="12192003" cy="4524887"/>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92093"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88796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2348707"/>
            <a:ext cx="12192003" cy="4154100"/>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35719" tIns="35719" rIns="35719" bIns="35719" anchor="t" anchorCtr="0"/>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42876" y="2695575"/>
            <a:ext cx="10633869" cy="360084"/>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stretch>
            <a:fillRect/>
          </a:stretch>
        </p:blipFill>
        <p:spPr>
          <a:xfrm>
            <a:off x="299281" y="4175753"/>
            <a:ext cx="467428" cy="515867"/>
          </a:xfrm>
          <a:prstGeom prst="rect">
            <a:avLst/>
          </a:prstGeom>
          <a:ln w="12700">
            <a:miter lim="400000"/>
          </a:ln>
        </p:spPr>
      </p:pic>
      <p:pic>
        <p:nvPicPr>
          <p:cNvPr id="203" name="phone-icon.png"/>
          <p:cNvPicPr>
            <a:picLocks noChangeAspect="1"/>
          </p:cNvPicPr>
          <p:nvPr/>
        </p:nvPicPr>
        <p:blipFill>
          <a:blip r:embed="rId4" cstate="print"/>
          <a:stretch>
            <a:fillRect/>
          </a:stretch>
        </p:blipFill>
        <p:spPr>
          <a:xfrm>
            <a:off x="263337" y="4900761"/>
            <a:ext cx="539315" cy="515867"/>
          </a:xfrm>
          <a:prstGeom prst="rect">
            <a:avLst/>
          </a:prstGeom>
          <a:ln w="12700">
            <a:miter lim="400000"/>
          </a:ln>
        </p:spPr>
      </p:pic>
      <p:pic>
        <p:nvPicPr>
          <p:cNvPr id="205" name="web-icon.png"/>
          <p:cNvPicPr>
            <a:picLocks noChangeAspect="1"/>
          </p:cNvPicPr>
          <p:nvPr/>
        </p:nvPicPr>
        <p:blipFill>
          <a:blip r:embed="rId5" cstate="print"/>
          <a:stretch>
            <a:fillRect/>
          </a:stretch>
        </p:blipFill>
        <p:spPr>
          <a:xfrm>
            <a:off x="263337" y="3489743"/>
            <a:ext cx="539315" cy="457819"/>
          </a:xfrm>
          <a:prstGeom prst="rect">
            <a:avLst/>
          </a:prstGeom>
          <a:ln w="12700">
            <a:miter lim="400000"/>
          </a:ln>
        </p:spPr>
      </p:pic>
      <p:sp>
        <p:nvSpPr>
          <p:cNvPr id="2" name="Footer Placeholder 1"/>
          <p:cNvSpPr>
            <a:spLocks noGrp="1"/>
          </p:cNvSpPr>
          <p:nvPr>
            <p:ph type="ftr" sz="quarter" idx="17"/>
          </p:nvPr>
        </p:nvSpPr>
        <p:spPr/>
        <p:txBody>
          <a:bodyPr/>
          <a:lstStyle>
            <a:lvl1pPr algn="l" defTabSz="292093"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703458" y="3428989"/>
            <a:ext cx="10450319" cy="473912"/>
          </a:xfrm>
          <a:prstGeom prst="rect">
            <a:avLst/>
          </a:prstGeom>
        </p:spPr>
        <p:txBody>
          <a:bodyPr lIns="270000" anchor="t">
            <a:spAutoFit/>
          </a:bodyPr>
          <a:lstStyle>
            <a:lvl1pPr marL="0" indent="0" defTabSz="457189">
              <a:lnSpc>
                <a:spcPct val="150000"/>
              </a:lnSpc>
              <a:spcBef>
                <a:spcPts val="400"/>
              </a:spcBef>
              <a:buSzTx/>
              <a:buNone/>
              <a:defRPr sz="20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712789" y="4143114"/>
            <a:ext cx="10440988" cy="473912"/>
          </a:xfrm>
          <a:prstGeom prst="rect">
            <a:avLst/>
          </a:prstGeom>
        </p:spPr>
        <p:txBody>
          <a:bodyPr lIns="270000" anchor="t">
            <a:spAutoFit/>
          </a:bodyPr>
          <a:lstStyle>
            <a:lvl1pPr marL="0" indent="0" defTabSz="457189">
              <a:lnSpc>
                <a:spcPct val="150000"/>
              </a:lnSpc>
              <a:spcBef>
                <a:spcPts val="400"/>
              </a:spcBef>
              <a:buSzTx/>
              <a:buNone/>
              <a:defRPr sz="20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703457" y="4884150"/>
            <a:ext cx="1773736" cy="935577"/>
          </a:xfrm>
          <a:prstGeom prst="rect">
            <a:avLst/>
          </a:prstGeom>
        </p:spPr>
        <p:txBody>
          <a:bodyPr wrap="square" lIns="270000" anchor="t">
            <a:spAutoFit/>
          </a:bodyPr>
          <a:lstStyle>
            <a:lvl1pPr marL="0" indent="0" defTabSz="457189">
              <a:lnSpc>
                <a:spcPct val="150000"/>
              </a:lnSpc>
              <a:spcBef>
                <a:spcPts val="400"/>
              </a:spcBef>
              <a:buSzTx/>
              <a:buNone/>
              <a:defRPr sz="20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2310819" y="4884150"/>
            <a:ext cx="2255644" cy="473912"/>
          </a:xfrm>
          <a:prstGeom prst="rect">
            <a:avLst/>
          </a:prstGeom>
        </p:spPr>
        <p:txBody>
          <a:bodyPr wrap="square" lIns="270000" anchor="t">
            <a:spAutoFit/>
          </a:bodyPr>
          <a:lstStyle>
            <a:lvl1pPr marL="0" indent="0" defTabSz="457189">
              <a:lnSpc>
                <a:spcPct val="150000"/>
              </a:lnSpc>
              <a:spcBef>
                <a:spcPts val="400"/>
              </a:spcBef>
              <a:buSzTx/>
              <a:buNone/>
              <a:defRPr sz="20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4784118" y="4884150"/>
            <a:ext cx="2646572" cy="935577"/>
          </a:xfrm>
          <a:prstGeom prst="rect">
            <a:avLst/>
          </a:prstGeom>
        </p:spPr>
        <p:txBody>
          <a:bodyPr wrap="square" lIns="270000" anchor="t">
            <a:spAutoFit/>
          </a:bodyPr>
          <a:lstStyle>
            <a:lvl1pPr marL="0" indent="0" defTabSz="457189">
              <a:lnSpc>
                <a:spcPct val="150000"/>
              </a:lnSpc>
              <a:spcBef>
                <a:spcPts val="400"/>
              </a:spcBef>
              <a:buSzTx/>
              <a:buNone/>
              <a:defRPr sz="20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7239497" y="4884150"/>
            <a:ext cx="2255644" cy="935577"/>
          </a:xfrm>
          <a:prstGeom prst="rect">
            <a:avLst/>
          </a:prstGeom>
        </p:spPr>
        <p:txBody>
          <a:bodyPr wrap="square" lIns="270000" anchor="t">
            <a:spAutoFit/>
          </a:bodyPr>
          <a:lstStyle>
            <a:lvl1pPr marL="0" indent="0" defTabSz="457189">
              <a:lnSpc>
                <a:spcPct val="150000"/>
              </a:lnSpc>
              <a:spcBef>
                <a:spcPts val="400"/>
              </a:spcBef>
              <a:buSzTx/>
              <a:buNone/>
              <a:defRPr sz="20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286126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solidFill>
            <a:schemeClr val="accent6"/>
          </a:solidFill>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35755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option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ctrTitle" hasCustomPrompt="1"/>
          </p:nvPr>
        </p:nvSpPr>
        <p:spPr>
          <a:xfrm>
            <a:off x="2159563" y="772031"/>
            <a:ext cx="9889099" cy="807913"/>
          </a:xfrm>
          <a:prstGeom prst="rect">
            <a:avLst/>
          </a:prstGeom>
          <a:ln>
            <a:noFill/>
          </a:ln>
        </p:spPr>
        <p:txBody>
          <a:bodyPr anchor="b" anchorCtr="0"/>
          <a:lstStyle>
            <a:lvl1pPr algn="l">
              <a:defRPr sz="4800" baseline="0">
                <a:ln>
                  <a:noFill/>
                </a:ln>
                <a:solidFill>
                  <a:schemeClr val="bg1"/>
                </a:solidFill>
                <a:latin typeface="Arial"/>
                <a:cs typeface="Arial"/>
              </a:defRPr>
            </a:lvl1pPr>
          </a:lstStyle>
          <a:p>
            <a:r>
              <a:rPr lang="en-GB" dirty="0"/>
              <a:t>Alternative title slide 1</a:t>
            </a:r>
            <a:endParaRPr lang="en-US" dirty="0"/>
          </a:p>
        </p:txBody>
      </p:sp>
      <p:sp>
        <p:nvSpPr>
          <p:cNvPr id="7" name="Rectangle 3"/>
          <p:cNvSpPr>
            <a:spLocks noGrp="1" noChangeArrowheads="1"/>
          </p:cNvSpPr>
          <p:nvPr>
            <p:ph type="subTitle" idx="1" hasCustomPrompt="1"/>
          </p:nvPr>
        </p:nvSpPr>
        <p:spPr>
          <a:xfrm>
            <a:off x="2159563" y="1616979"/>
            <a:ext cx="9889099" cy="672075"/>
          </a:xfrm>
          <a:prstGeom prst="rect">
            <a:avLst/>
          </a:prstGeom>
        </p:spPr>
        <p:txBody>
          <a:bodyPr/>
          <a:lstStyle>
            <a:lvl1pPr marL="0" indent="0" algn="l">
              <a:buFontTx/>
              <a:buNone/>
              <a:defRPr sz="2667">
                <a:solidFill>
                  <a:schemeClr val="bg1"/>
                </a:solidFill>
                <a:latin typeface="Arial"/>
                <a:cs typeface="Arial"/>
              </a:defRPr>
            </a:lvl1pPr>
          </a:lstStyle>
          <a:p>
            <a:r>
              <a:rPr lang="en-GB" dirty="0"/>
              <a:t>Subtitle</a:t>
            </a:r>
            <a:endParaRPr lang="en-US" dirty="0"/>
          </a:p>
        </p:txBody>
      </p:sp>
      <p:sp>
        <p:nvSpPr>
          <p:cNvPr id="8" name="Text Placeholder 14"/>
          <p:cNvSpPr>
            <a:spLocks noGrp="1"/>
          </p:cNvSpPr>
          <p:nvPr>
            <p:ph type="body" sz="quarter" idx="10" hasCustomPrompt="1"/>
          </p:nvPr>
        </p:nvSpPr>
        <p:spPr>
          <a:xfrm>
            <a:off x="2159761" y="2179422"/>
            <a:ext cx="9888900" cy="480053"/>
          </a:xfrm>
          <a:prstGeom prst="rect">
            <a:avLst/>
          </a:prstGeom>
        </p:spPr>
        <p:txBody>
          <a:bodyPr vert="horz"/>
          <a:lstStyle>
            <a:lvl1pPr marL="0" indent="0" algn="l">
              <a:buNone/>
              <a:defRPr sz="2133">
                <a:solidFill>
                  <a:schemeClr val="bg1"/>
                </a:solidFill>
                <a:latin typeface="Arial"/>
                <a:cs typeface="Arial"/>
              </a:defRPr>
            </a:lvl1pPr>
          </a:lstStyle>
          <a:p>
            <a:pPr lvl="0"/>
            <a:r>
              <a:rPr lang="en-GB" dirty="0"/>
              <a:t>Date</a:t>
            </a:r>
          </a:p>
        </p:txBody>
      </p:sp>
    </p:spTree>
    <p:extLst>
      <p:ext uri="{BB962C8B-B14F-4D97-AF65-F5344CB8AC3E}">
        <p14:creationId xmlns:p14="http://schemas.microsoft.com/office/powerpoint/2010/main" val="274979666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ain content">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159563" y="772031"/>
            <a:ext cx="9889099" cy="807913"/>
          </a:xfrm>
          <a:prstGeom prst="rect">
            <a:avLst/>
          </a:prstGeom>
          <a:ln>
            <a:noFill/>
          </a:ln>
        </p:spPr>
        <p:txBody>
          <a:bodyPr anchor="b" anchorCtr="0"/>
          <a:lstStyle>
            <a:lvl1pPr algn="l">
              <a:defRPr sz="4800" baseline="0">
                <a:ln>
                  <a:noFill/>
                </a:ln>
                <a:solidFill>
                  <a:schemeClr val="tx1"/>
                </a:solidFill>
                <a:latin typeface="Arial"/>
                <a:cs typeface="Arial"/>
              </a:defRPr>
            </a:lvl1pPr>
          </a:lstStyle>
          <a:p>
            <a:r>
              <a:rPr lang="en-GB" dirty="0"/>
              <a:t>Content slide</a:t>
            </a:r>
            <a:endParaRPr lang="en-US" dirty="0"/>
          </a:p>
        </p:txBody>
      </p:sp>
      <p:sp>
        <p:nvSpPr>
          <p:cNvPr id="6" name="Rectangle 3"/>
          <p:cNvSpPr>
            <a:spLocks noGrp="1" noChangeArrowheads="1"/>
          </p:cNvSpPr>
          <p:nvPr>
            <p:ph type="subTitle" idx="1" hasCustomPrompt="1"/>
          </p:nvPr>
        </p:nvSpPr>
        <p:spPr>
          <a:xfrm>
            <a:off x="2159563" y="1616979"/>
            <a:ext cx="9889099" cy="672075"/>
          </a:xfrm>
          <a:prstGeom prst="rect">
            <a:avLst/>
          </a:prstGeom>
        </p:spPr>
        <p:txBody>
          <a:bodyPr/>
          <a:lstStyle>
            <a:lvl1pPr marL="0" indent="0" algn="l">
              <a:buFontTx/>
              <a:buNone/>
              <a:defRPr sz="2667" baseline="0">
                <a:solidFill>
                  <a:schemeClr val="tx1"/>
                </a:solidFill>
                <a:latin typeface="Arial"/>
                <a:cs typeface="Arial"/>
              </a:defRPr>
            </a:lvl1pPr>
          </a:lstStyle>
          <a:p>
            <a:r>
              <a:rPr lang="en-GB" dirty="0"/>
              <a:t>Subtitle</a:t>
            </a:r>
            <a:endParaRPr lang="en-US" dirty="0"/>
          </a:p>
        </p:txBody>
      </p:sp>
    </p:spTree>
    <p:extLst>
      <p:ext uri="{BB962C8B-B14F-4D97-AF65-F5344CB8AC3E}">
        <p14:creationId xmlns:p14="http://schemas.microsoft.com/office/powerpoint/2010/main" val="145458213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dirty="0"/>
              <a:t>Presentation title</a:t>
            </a:r>
            <a:endParaRPr lang="en-GB" dirty="0"/>
          </a:p>
        </p:txBody>
      </p:sp>
      <p:sp>
        <p:nvSpPr>
          <p:cNvPr id="5" name="Text Placeholder 22"/>
          <p:cNvSpPr>
            <a:spLocks noGrp="1"/>
          </p:cNvSpPr>
          <p:nvPr>
            <p:ph type="body" sz="quarter" idx="11" hasCustomPrompt="1"/>
          </p:nvPr>
        </p:nvSpPr>
        <p:spPr>
          <a:xfrm>
            <a:off x="278605" y="2348707"/>
            <a:ext cx="11234920" cy="815608"/>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dirty="0"/>
              <a:t>Name, job title</a:t>
            </a:r>
            <a:br>
              <a:rPr lang="en-US" dirty="0"/>
            </a:br>
            <a:r>
              <a:rPr lang="en-US" dirty="0"/>
              <a:t>Date</a:t>
            </a:r>
            <a:endParaRPr lang="en-GB" dirty="0"/>
          </a:p>
        </p:txBody>
      </p:sp>
    </p:spTree>
    <p:extLst>
      <p:ext uri="{BB962C8B-B14F-4D97-AF65-F5344CB8AC3E}">
        <p14:creationId xmlns:p14="http://schemas.microsoft.com/office/powerpoint/2010/main" val="204223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lternative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159563" y="772031"/>
            <a:ext cx="9889099" cy="807913"/>
          </a:xfrm>
          <a:prstGeom prst="rect">
            <a:avLst/>
          </a:prstGeom>
          <a:ln>
            <a:noFill/>
          </a:ln>
        </p:spPr>
        <p:txBody>
          <a:bodyPr anchor="b" anchorCtr="0"/>
          <a:lstStyle>
            <a:lvl1pPr algn="l">
              <a:defRPr sz="4800" baseline="0">
                <a:ln>
                  <a:noFill/>
                </a:ln>
                <a:solidFill>
                  <a:schemeClr val="bg1"/>
                </a:solidFill>
                <a:latin typeface="Arial"/>
                <a:cs typeface="Arial"/>
              </a:defRPr>
            </a:lvl1pPr>
          </a:lstStyle>
          <a:p>
            <a:r>
              <a:rPr lang="en-GB" dirty="0"/>
              <a:t>Alternative content slide</a:t>
            </a:r>
            <a:endParaRPr lang="en-US" dirty="0"/>
          </a:p>
        </p:txBody>
      </p:sp>
      <p:sp>
        <p:nvSpPr>
          <p:cNvPr id="5" name="Rectangle 3"/>
          <p:cNvSpPr>
            <a:spLocks noGrp="1" noChangeArrowheads="1"/>
          </p:cNvSpPr>
          <p:nvPr>
            <p:ph type="subTitle" idx="1" hasCustomPrompt="1"/>
          </p:nvPr>
        </p:nvSpPr>
        <p:spPr>
          <a:xfrm>
            <a:off x="2159563" y="1616979"/>
            <a:ext cx="9889099" cy="672075"/>
          </a:xfrm>
          <a:prstGeom prst="rect">
            <a:avLst/>
          </a:prstGeom>
        </p:spPr>
        <p:txBody>
          <a:bodyPr/>
          <a:lstStyle>
            <a:lvl1pPr marL="0" indent="0" algn="l">
              <a:buFontTx/>
              <a:buNone/>
              <a:defRPr sz="2667" baseline="0">
                <a:solidFill>
                  <a:schemeClr val="bg1"/>
                </a:solidFill>
                <a:latin typeface="Arial"/>
                <a:cs typeface="Arial"/>
              </a:defRPr>
            </a:lvl1pPr>
          </a:lstStyle>
          <a:p>
            <a:r>
              <a:rPr lang="en-GB" dirty="0"/>
              <a:t>Subtitle</a:t>
            </a:r>
            <a:endParaRPr lang="en-US" dirty="0"/>
          </a:p>
        </p:txBody>
      </p:sp>
    </p:spTree>
    <p:extLst>
      <p:ext uri="{BB962C8B-B14F-4D97-AF65-F5344CB8AC3E}">
        <p14:creationId xmlns:p14="http://schemas.microsoft.com/office/powerpoint/2010/main" val="1969461913"/>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option 3">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hasCustomPrompt="1"/>
          </p:nvPr>
        </p:nvSpPr>
        <p:spPr>
          <a:xfrm>
            <a:off x="239349" y="2732898"/>
            <a:ext cx="9889099" cy="1546577"/>
          </a:xfrm>
          <a:prstGeom prst="rect">
            <a:avLst/>
          </a:prstGeom>
          <a:ln>
            <a:noFill/>
          </a:ln>
        </p:spPr>
        <p:txBody>
          <a:bodyPr anchor="b" anchorCtr="0"/>
          <a:lstStyle>
            <a:lvl1pPr algn="l">
              <a:defRPr sz="4800" baseline="0">
                <a:ln>
                  <a:noFill/>
                </a:ln>
                <a:solidFill>
                  <a:srgbClr val="FFFFFF"/>
                </a:solidFill>
                <a:latin typeface="Arial"/>
                <a:cs typeface="Arial"/>
              </a:defRPr>
            </a:lvl1pPr>
          </a:lstStyle>
          <a:p>
            <a:r>
              <a:rPr lang="en-GB" dirty="0"/>
              <a:t>Questions</a:t>
            </a:r>
            <a:br>
              <a:rPr lang="en-GB" dirty="0"/>
            </a:br>
            <a:r>
              <a:rPr lang="en-GB" dirty="0"/>
              <a:t>and answers (alternative)</a:t>
            </a:r>
            <a:endParaRPr lang="en-US" dirty="0"/>
          </a:p>
        </p:txBody>
      </p:sp>
    </p:spTree>
    <p:extLst>
      <p:ext uri="{BB962C8B-B14F-4D97-AF65-F5344CB8AC3E}">
        <p14:creationId xmlns:p14="http://schemas.microsoft.com/office/powerpoint/2010/main" val="140311267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dirty="0"/>
              <a:t>Presentation title</a:t>
            </a:r>
            <a:endParaRPr lang="en-GB" dirty="0"/>
          </a:p>
        </p:txBody>
      </p:sp>
      <p:sp>
        <p:nvSpPr>
          <p:cNvPr id="5" name="Text Placeholder 22"/>
          <p:cNvSpPr>
            <a:spLocks noGrp="1"/>
          </p:cNvSpPr>
          <p:nvPr>
            <p:ph type="body" sz="quarter" idx="11" hasCustomPrompt="1"/>
          </p:nvPr>
        </p:nvSpPr>
        <p:spPr>
          <a:xfrm>
            <a:off x="278605" y="2348707"/>
            <a:ext cx="11234920" cy="815608"/>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dirty="0"/>
              <a:t>Name, job title</a:t>
            </a:r>
            <a:br>
              <a:rPr lang="en-US" dirty="0"/>
            </a:br>
            <a:r>
              <a:rPr lang="en-US" dirty="0"/>
              <a:t>Date</a:t>
            </a:r>
            <a:endParaRPr lang="en-GB" dirty="0"/>
          </a:p>
        </p:txBody>
      </p:sp>
    </p:spTree>
    <p:extLst>
      <p:ext uri="{BB962C8B-B14F-4D97-AF65-F5344CB8AC3E}">
        <p14:creationId xmlns:p14="http://schemas.microsoft.com/office/powerpoint/2010/main" val="279110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855913" y="180000"/>
            <a:ext cx="0" cy="54000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10041453" y="320687"/>
            <a:ext cx="2126231" cy="27000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lstStyle/>
          <a:p>
            <a:pPr marL="0" marR="0" lvl="0" indent="0" algn="l" defTabSz="457189" rtl="0" eaLnBrk="1" fontAlgn="auto" latinLnBrk="0" hangingPunct="0">
              <a:lnSpc>
                <a:spcPct val="90000"/>
              </a:lnSpc>
              <a:spcBef>
                <a:spcPts val="400"/>
              </a:spcBef>
              <a:spcAft>
                <a:spcPts val="0"/>
              </a:spcAft>
              <a:buClrTx/>
              <a:buSzTx/>
              <a:buFontTx/>
              <a:buNone/>
              <a:tabLst/>
              <a:defRPr sz="2100">
                <a:solidFill>
                  <a:srgbClr val="2A2A2A"/>
                </a:solidFill>
                <a:latin typeface="Arial"/>
                <a:ea typeface="Arial"/>
                <a:cs typeface="Arial"/>
                <a:sym typeface="Arial"/>
              </a:defRPr>
            </a:pPr>
            <a:r>
              <a:rPr kumimoji="0" sz="1067" b="0" i="0" u="none" strike="noStrike" kern="0" cap="none" spc="0" normalizeH="0" baseline="0" noProof="0">
                <a:ln>
                  <a:noFill/>
                </a:ln>
                <a:solidFill>
                  <a:srgbClr val="2A2A2A"/>
                </a:solidFill>
                <a:effectLst/>
                <a:uLnTx/>
                <a:uFillTx/>
                <a:latin typeface="Arial"/>
                <a:cs typeface="Arial"/>
                <a:sym typeface="Arial"/>
              </a:rPr>
              <a:t>Working together </a:t>
            </a:r>
            <a:br>
              <a:rPr kumimoji="0" sz="1067" b="0" i="0" u="none" strike="noStrike" kern="0" cap="none" spc="0" normalizeH="0" baseline="0" noProof="0">
                <a:ln>
                  <a:noFill/>
                </a:ln>
                <a:solidFill>
                  <a:srgbClr val="2A2A2A"/>
                </a:solidFill>
                <a:effectLst/>
                <a:uLnTx/>
                <a:uFillTx/>
                <a:latin typeface="Arial"/>
                <a:cs typeface="Arial"/>
                <a:sym typeface="Arial"/>
              </a:rPr>
            </a:br>
            <a:r>
              <a:rPr kumimoji="0" sz="1067"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969561" y="272735"/>
            <a:ext cx="1568168" cy="360000"/>
          </a:xfrm>
          <a:prstGeom prst="rect">
            <a:avLst/>
          </a:prstGeom>
          <a:noFill/>
          <a:ln>
            <a:noFill/>
          </a:ln>
        </p:spPr>
        <p:txBody>
          <a:bodyPr wrap="square" lIns="68579" tIns="34289" rIns="68579" bIns="34289" anchor="t">
            <a:noAutofit/>
          </a:bodyPr>
          <a:lstStyle>
            <a:lvl1pPr marL="0" indent="0">
              <a:buNone/>
              <a:defRPr sz="1067">
                <a:latin typeface="+mn-lt"/>
              </a:defRPr>
            </a:lvl1pPr>
          </a:lstStyle>
          <a:p>
            <a:r>
              <a:rPr lang="en-US"/>
              <a:t>Click icon to add picture</a:t>
            </a:r>
            <a:endParaRPr lang="en-GB"/>
          </a:p>
        </p:txBody>
      </p:sp>
      <p:sp>
        <p:nvSpPr>
          <p:cNvPr id="70" name="Shape 70"/>
          <p:cNvSpPr>
            <a:spLocks noGrp="1"/>
          </p:cNvSpPr>
          <p:nvPr>
            <p:ph type="pic" sz="quarter" idx="14"/>
          </p:nvPr>
        </p:nvSpPr>
        <p:spPr>
          <a:xfrm>
            <a:off x="4770581" y="272735"/>
            <a:ext cx="1568169" cy="360000"/>
          </a:xfrm>
          <a:prstGeom prst="rect">
            <a:avLst/>
          </a:prstGeom>
          <a:noFill/>
          <a:ln>
            <a:noFill/>
          </a:ln>
        </p:spPr>
        <p:txBody>
          <a:bodyPr lIns="68579" tIns="34289" rIns="68579" bIns="34289" anchor="t">
            <a:noAutofit/>
          </a:bodyPr>
          <a:lstStyle>
            <a:lvl1pPr marL="0" indent="0">
              <a:buNone/>
              <a:defRPr sz="1067"/>
            </a:lvl1pPr>
          </a:lstStyle>
          <a:p>
            <a:r>
              <a:rPr lang="en-US"/>
              <a:t>Click icon to add picture</a:t>
            </a:r>
            <a:endParaRPr/>
          </a:p>
        </p:txBody>
      </p:sp>
      <p:sp>
        <p:nvSpPr>
          <p:cNvPr id="71" name="Shape 71"/>
          <p:cNvSpPr>
            <a:spLocks noGrp="1"/>
          </p:cNvSpPr>
          <p:nvPr>
            <p:ph type="pic" sz="quarter" idx="15"/>
          </p:nvPr>
        </p:nvSpPr>
        <p:spPr>
          <a:xfrm>
            <a:off x="6570805" y="272735"/>
            <a:ext cx="1568169" cy="360000"/>
          </a:xfrm>
          <a:prstGeom prst="rect">
            <a:avLst/>
          </a:prstGeom>
          <a:noFill/>
          <a:ln>
            <a:noFill/>
          </a:ln>
        </p:spPr>
        <p:txBody>
          <a:bodyPr lIns="68579" tIns="34289" rIns="68579" bIns="34289" anchor="t">
            <a:noAutofit/>
          </a:bodyPr>
          <a:lstStyle>
            <a:lvl1pPr marL="0" indent="0">
              <a:buNone/>
              <a:defRPr sz="1067"/>
            </a:lvl1pPr>
          </a:lstStyle>
          <a:p>
            <a:r>
              <a:rPr lang="en-US"/>
              <a:t>Click icon to add picture</a:t>
            </a:r>
            <a:endParaRPr/>
          </a:p>
        </p:txBody>
      </p:sp>
      <p:sp>
        <p:nvSpPr>
          <p:cNvPr id="2" name="Footer Placeholder 1"/>
          <p:cNvSpPr>
            <a:spLocks noGrp="1"/>
          </p:cNvSpPr>
          <p:nvPr>
            <p:ph type="ftr" sz="quarter" idx="16"/>
          </p:nvPr>
        </p:nvSpPr>
        <p:spPr/>
        <p:txBody>
          <a:bodyPr/>
          <a:lstStyle>
            <a:lvl1pPr defTabSz="292093"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4654551" y="180000"/>
            <a:ext cx="0" cy="54000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6456363" y="180000"/>
            <a:ext cx="0" cy="54000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8256588" y="180000"/>
            <a:ext cx="0" cy="54000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8364937" y="272735"/>
            <a:ext cx="1568169" cy="360000"/>
          </a:xfrm>
          <a:prstGeom prst="rect">
            <a:avLst/>
          </a:prstGeom>
          <a:noFill/>
          <a:ln>
            <a:noFill/>
          </a:ln>
        </p:spPr>
        <p:txBody>
          <a:bodyPr lIns="68579" tIns="34289" rIns="68579" bIns="34289" anchor="t">
            <a:noAutofit/>
          </a:bodyPr>
          <a:lstStyle>
            <a:lvl1pPr marL="0" indent="0">
              <a:buNone/>
              <a:defRPr sz="1067"/>
            </a:lvl1pPr>
          </a:lstStyle>
          <a:p>
            <a:r>
              <a:rPr lang="en-US"/>
              <a:t>Click icon to add picture</a:t>
            </a:r>
            <a:endParaRPr/>
          </a:p>
        </p:txBody>
      </p:sp>
      <p:sp>
        <p:nvSpPr>
          <p:cNvPr id="17" name="Title 2"/>
          <p:cNvSpPr>
            <a:spLocks noGrp="1"/>
          </p:cNvSpPr>
          <p:nvPr>
            <p:ph type="title" hasCustomPrompt="1"/>
          </p:nvPr>
        </p:nvSpPr>
        <p:spPr>
          <a:xfrm>
            <a:off x="263525" y="1386377"/>
            <a:ext cx="11250000" cy="830997"/>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78605" y="2348707"/>
            <a:ext cx="11234920" cy="815608"/>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350834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309521"/>
            <a:ext cx="12192000" cy="548481"/>
          </a:xfrm>
          <a:prstGeom prst="rect">
            <a:avLst/>
          </a:prstGeom>
        </p:spPr>
        <p:txBody>
          <a:bodyPr/>
          <a:lstStyle>
            <a:lvl1pPr defTabSz="292093"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2" y="-8012"/>
            <a:ext cx="12192003" cy="916856"/>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8" name="Title 2"/>
          <p:cNvSpPr>
            <a:spLocks noGrp="1"/>
          </p:cNvSpPr>
          <p:nvPr>
            <p:ph type="title" hasCustomPrompt="1"/>
          </p:nvPr>
        </p:nvSpPr>
        <p:spPr>
          <a:xfrm>
            <a:off x="263525" y="1386377"/>
            <a:ext cx="11250000" cy="830997"/>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78605" y="2348707"/>
            <a:ext cx="11234920" cy="815608"/>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10" name="MO_MASTER_black_mono_for_light_backg_RB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744" y="48694"/>
            <a:ext cx="2405040" cy="1050140"/>
          </a:xfrm>
          <a:prstGeom prst="rect">
            <a:avLst/>
          </a:prstGeom>
          <a:ln w="12700">
            <a:miter lim="400000"/>
          </a:ln>
        </p:spPr>
      </p:pic>
    </p:spTree>
    <p:extLst>
      <p:ext uri="{BB962C8B-B14F-4D97-AF65-F5344CB8AC3E}">
        <p14:creationId xmlns:p14="http://schemas.microsoft.com/office/powerpoint/2010/main" val="394045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309521"/>
            <a:ext cx="12192000" cy="548481"/>
          </a:xfrm>
          <a:prstGeom prst="rect">
            <a:avLst/>
          </a:prstGeom>
        </p:spPr>
        <p:txBody>
          <a:bodyPr/>
          <a:lstStyle>
            <a:lvl1pPr defTabSz="292093"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2" y="-8012"/>
            <a:ext cx="12192003" cy="916856"/>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200">
                <a:solidFill>
                  <a:srgbClr val="FFFFFF"/>
                </a:solidFill>
              </a:defRPr>
            </a:lvl1pPr>
          </a:lstStyle>
          <a:p>
            <a:pPr marL="0" marR="0" lvl="0" indent="0" algn="ctr" defTabSz="292093"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855913" y="180000"/>
            <a:ext cx="0" cy="540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10041453" y="320687"/>
            <a:ext cx="2126231" cy="27000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lstStyle/>
          <a:p>
            <a:pPr marL="0" marR="0" lvl="0" indent="0" algn="l" defTabSz="457189" rtl="0" eaLnBrk="1" fontAlgn="auto" latinLnBrk="0" hangingPunct="0">
              <a:lnSpc>
                <a:spcPct val="90000"/>
              </a:lnSpc>
              <a:spcBef>
                <a:spcPts val="400"/>
              </a:spcBef>
              <a:spcAft>
                <a:spcPts val="0"/>
              </a:spcAft>
              <a:buClrTx/>
              <a:buSzTx/>
              <a:buFontTx/>
              <a:buNone/>
              <a:tabLst/>
              <a:defRPr sz="2100">
                <a:solidFill>
                  <a:srgbClr val="2A2A2A"/>
                </a:solidFill>
                <a:latin typeface="Arial"/>
                <a:ea typeface="Arial"/>
                <a:cs typeface="Arial"/>
                <a:sym typeface="Arial"/>
              </a:defRPr>
            </a:pPr>
            <a:r>
              <a:rPr kumimoji="0" sz="1067" b="0" i="0" u="none" strike="noStrike" kern="0" cap="none" spc="0" normalizeH="0" baseline="0" noProof="0">
                <a:ln>
                  <a:noFill/>
                </a:ln>
                <a:solidFill>
                  <a:srgbClr val="FFFFFF"/>
                </a:solidFill>
                <a:effectLst/>
                <a:uLnTx/>
                <a:uFillTx/>
                <a:latin typeface="Arial"/>
                <a:cs typeface="Arial"/>
                <a:sym typeface="Arial"/>
              </a:rPr>
              <a:t>Working together </a:t>
            </a:r>
            <a:br>
              <a:rPr kumimoji="0" sz="1067" b="0" i="0" u="none" strike="noStrike" kern="0" cap="none" spc="0" normalizeH="0" baseline="0" noProof="0">
                <a:ln>
                  <a:noFill/>
                </a:ln>
                <a:solidFill>
                  <a:srgbClr val="FFFFFF"/>
                </a:solidFill>
                <a:effectLst/>
                <a:uLnTx/>
                <a:uFillTx/>
                <a:latin typeface="Arial"/>
                <a:cs typeface="Arial"/>
                <a:sym typeface="Arial"/>
              </a:rPr>
            </a:br>
            <a:r>
              <a:rPr kumimoji="0" sz="1067"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969561" y="272735"/>
            <a:ext cx="1568168" cy="360000"/>
          </a:xfrm>
          <a:prstGeom prst="rect">
            <a:avLst/>
          </a:prstGeom>
          <a:noFill/>
          <a:ln>
            <a:noFill/>
          </a:ln>
        </p:spPr>
        <p:txBody>
          <a:bodyPr wrap="square" lIns="68579" tIns="34289" rIns="68579" bIns="34289" anchor="t">
            <a:noAutofit/>
          </a:bodyPr>
          <a:lstStyle>
            <a:lvl1pPr marL="0" indent="0">
              <a:buNone/>
              <a:defRPr sz="1067">
                <a:latin typeface="+mn-lt"/>
              </a:defRPr>
            </a:lvl1pPr>
          </a:lstStyle>
          <a:p>
            <a:r>
              <a:rPr lang="en-US"/>
              <a:t>Click icon to add picture</a:t>
            </a:r>
            <a:endParaRPr lang="en-GB"/>
          </a:p>
        </p:txBody>
      </p:sp>
      <p:sp>
        <p:nvSpPr>
          <p:cNvPr id="14" name="Shape 70"/>
          <p:cNvSpPr>
            <a:spLocks noGrp="1"/>
          </p:cNvSpPr>
          <p:nvPr>
            <p:ph type="pic" sz="quarter" idx="14"/>
          </p:nvPr>
        </p:nvSpPr>
        <p:spPr>
          <a:xfrm>
            <a:off x="4770581" y="272735"/>
            <a:ext cx="1568169" cy="360000"/>
          </a:xfrm>
          <a:prstGeom prst="rect">
            <a:avLst/>
          </a:prstGeom>
          <a:noFill/>
          <a:ln>
            <a:noFill/>
          </a:ln>
        </p:spPr>
        <p:txBody>
          <a:bodyPr lIns="68579" tIns="34289" rIns="68579" bIns="34289" anchor="t">
            <a:noAutofit/>
          </a:bodyPr>
          <a:lstStyle>
            <a:lvl1pPr marL="0" indent="0">
              <a:buNone/>
              <a:defRPr sz="1067"/>
            </a:lvl1pPr>
          </a:lstStyle>
          <a:p>
            <a:r>
              <a:rPr lang="en-US"/>
              <a:t>Click icon to add picture</a:t>
            </a:r>
            <a:endParaRPr/>
          </a:p>
        </p:txBody>
      </p:sp>
      <p:sp>
        <p:nvSpPr>
          <p:cNvPr id="15" name="Shape 71"/>
          <p:cNvSpPr>
            <a:spLocks noGrp="1"/>
          </p:cNvSpPr>
          <p:nvPr>
            <p:ph type="pic" sz="quarter" idx="15"/>
          </p:nvPr>
        </p:nvSpPr>
        <p:spPr>
          <a:xfrm>
            <a:off x="6570805" y="272735"/>
            <a:ext cx="1568169" cy="360000"/>
          </a:xfrm>
          <a:prstGeom prst="rect">
            <a:avLst/>
          </a:prstGeom>
          <a:noFill/>
          <a:ln>
            <a:noFill/>
          </a:ln>
        </p:spPr>
        <p:txBody>
          <a:bodyPr lIns="68579" tIns="34289" rIns="68579" bIns="34289" anchor="t">
            <a:noAutofit/>
          </a:bodyPr>
          <a:lstStyle>
            <a:lvl1pPr marL="0" indent="0">
              <a:buNone/>
              <a:defRPr sz="1067"/>
            </a:lvl1pPr>
          </a:lstStyle>
          <a:p>
            <a:r>
              <a:rPr lang="en-US"/>
              <a:t>Click icon to add picture</a:t>
            </a:r>
            <a:endParaRPr/>
          </a:p>
        </p:txBody>
      </p:sp>
      <p:sp>
        <p:nvSpPr>
          <p:cNvPr id="16" name="Shape 64"/>
          <p:cNvSpPr/>
          <p:nvPr userDrawn="1"/>
        </p:nvSpPr>
        <p:spPr>
          <a:xfrm flipV="1">
            <a:off x="4654551" y="180000"/>
            <a:ext cx="0" cy="540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6456363" y="180000"/>
            <a:ext cx="0" cy="540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8256588" y="180000"/>
            <a:ext cx="0" cy="540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35719" tIns="35719" rIns="35719" bIns="35719" anchor="ctr"/>
          <a:lstStyle/>
          <a:p>
            <a:pPr marL="0" marR="0" lvl="0" indent="0" algn="ctr" defTabSz="292093" rtl="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8364937" y="272735"/>
            <a:ext cx="1568169" cy="360000"/>
          </a:xfrm>
          <a:prstGeom prst="rect">
            <a:avLst/>
          </a:prstGeom>
          <a:noFill/>
          <a:ln>
            <a:noFill/>
          </a:ln>
        </p:spPr>
        <p:txBody>
          <a:bodyPr lIns="68579" tIns="34289" rIns="68579" bIns="34289" anchor="t">
            <a:noAutofit/>
          </a:bodyPr>
          <a:lstStyle>
            <a:lvl1pPr marL="0" indent="0">
              <a:buNone/>
              <a:defRPr sz="1067"/>
            </a:lvl1pPr>
          </a:lstStyle>
          <a:p>
            <a:r>
              <a:rPr lang="en-US"/>
              <a:t>Click icon to add picture</a:t>
            </a:r>
            <a:endParaRPr/>
          </a:p>
        </p:txBody>
      </p:sp>
      <p:sp>
        <p:nvSpPr>
          <p:cNvPr id="20" name="Title 2"/>
          <p:cNvSpPr>
            <a:spLocks noGrp="1"/>
          </p:cNvSpPr>
          <p:nvPr>
            <p:ph type="title" hasCustomPrompt="1"/>
          </p:nvPr>
        </p:nvSpPr>
        <p:spPr>
          <a:xfrm>
            <a:off x="263525" y="1386377"/>
            <a:ext cx="11250000" cy="830997"/>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78605" y="2348707"/>
            <a:ext cx="11234920" cy="815608"/>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21" name="MO_MASTER_black_mono_for_light_backg_RB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744" y="48694"/>
            <a:ext cx="2405040" cy="1050140"/>
          </a:xfrm>
          <a:prstGeom prst="rect">
            <a:avLst/>
          </a:prstGeom>
          <a:ln w="12700">
            <a:miter lim="400000"/>
          </a:ln>
        </p:spPr>
      </p:pic>
    </p:spTree>
    <p:extLst>
      <p:ext uri="{BB962C8B-B14F-4D97-AF65-F5344CB8AC3E}">
        <p14:creationId xmlns:p14="http://schemas.microsoft.com/office/powerpoint/2010/main" val="21111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Slide title</a:t>
            </a:r>
            <a:endParaRPr lang="en-GB" dirty="0"/>
          </a:p>
        </p:txBody>
      </p:sp>
      <p:sp>
        <p:nvSpPr>
          <p:cNvPr id="4" name="Footer Placeholder 3"/>
          <p:cNvSpPr>
            <a:spLocks noGrp="1"/>
          </p:cNvSpPr>
          <p:nvPr>
            <p:ph type="ftr" sz="quarter" idx="12"/>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263526" y="2360613"/>
            <a:ext cx="11233151" cy="3606800"/>
          </a:xfrm>
          <a:prstGeom prst="rect">
            <a:avLst/>
          </a:prstGeom>
        </p:spPr>
        <p:txBody>
          <a:bodyPr>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 centre (</a:t>
            </a:r>
            <a:r>
              <a:rPr lang="en-GB" dirty="0" err="1"/>
              <a:t>cac</a:t>
            </a:r>
            <a:r>
              <a:rPr lang="en-GB" dirty="0"/>
              <a:t>) cloud cloudburst downdraught geostrophic wind hydrometeor icing mean sea level oceanography overcast rotor cloud salt water snowflakes snow squall stable/stability </a:t>
            </a:r>
            <a:r>
              <a:rPr lang="en-GB" dirty="0" err="1"/>
              <a:t>stratiform</a:t>
            </a:r>
            <a:r>
              <a:rPr lang="en-GB" dirty="0"/>
              <a:t> summation layer amount sun pillar </a:t>
            </a:r>
            <a:r>
              <a:rPr lang="en-GB" dirty="0" err="1"/>
              <a:t>updraught</a:t>
            </a:r>
            <a:r>
              <a:rPr lang="en-GB" dirty="0"/>
              <a:t> upslope effect warning waterspout wind vane. </a:t>
            </a:r>
          </a:p>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a:t>
            </a:r>
          </a:p>
          <a:p>
            <a:pPr lvl="0"/>
            <a:endParaRPr lang="en-US" dirty="0"/>
          </a:p>
        </p:txBody>
      </p:sp>
    </p:spTree>
    <p:extLst>
      <p:ext uri="{BB962C8B-B14F-4D97-AF65-F5344CB8AC3E}">
        <p14:creationId xmlns:p14="http://schemas.microsoft.com/office/powerpoint/2010/main" val="115402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Slide title</a:t>
            </a:r>
            <a:endParaRPr lang="en-GB" dirty="0"/>
          </a:p>
        </p:txBody>
      </p:sp>
      <p:sp>
        <p:nvSpPr>
          <p:cNvPr id="4" name="Footer Placeholder 3"/>
          <p:cNvSpPr>
            <a:spLocks noGrp="1"/>
          </p:cNvSpPr>
          <p:nvPr>
            <p:ph type="ftr" sz="quarter" idx="12"/>
          </p:nvPr>
        </p:nvSpPr>
        <p:spPr/>
        <p:txBody>
          <a:bodyPr/>
          <a:lstStyle>
            <a:lvl1pPr defTabSz="292093" hangingPunct="0">
              <a:defRPr/>
            </a:lvl1pPr>
          </a:lstStyle>
          <a:p>
            <a:r>
              <a:rPr lang="en-GB" kern="0" dirty="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263527" y="2360613"/>
            <a:ext cx="5400675"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 centre (</a:t>
            </a:r>
            <a:r>
              <a:rPr lang="en-GB" dirty="0" err="1"/>
              <a:t>cac</a:t>
            </a:r>
            <a:r>
              <a:rPr lang="en-GB" dirty="0"/>
              <a:t>) cloud cloudburst downdraught geostrophic wind hydrometeor icing mean sea level oceanography overcast rotor cloud salt water snowflakes</a:t>
            </a:r>
            <a:endParaRPr lang="en-US" dirty="0"/>
          </a:p>
        </p:txBody>
      </p:sp>
      <p:sp>
        <p:nvSpPr>
          <p:cNvPr id="6" name="Text Placeholder 4"/>
          <p:cNvSpPr>
            <a:spLocks noGrp="1"/>
          </p:cNvSpPr>
          <p:nvPr>
            <p:ph type="body" sz="quarter" idx="13" hasCustomPrompt="1"/>
          </p:nvPr>
        </p:nvSpPr>
        <p:spPr>
          <a:xfrm>
            <a:off x="6114257" y="2360613"/>
            <a:ext cx="5400675" cy="3606800"/>
          </a:xfrm>
          <a:prstGeom prst="rect">
            <a:avLst/>
          </a:prstGeom>
        </p:spPr>
        <p:txBody>
          <a:bodyPr numCol="1" spcCol="0">
            <a:noAutofit/>
          </a:bodyPr>
          <a:lstStyle>
            <a:lvl1pPr>
              <a:defRPr/>
            </a:lvl1pPr>
          </a:lstStyle>
          <a:p>
            <a:pPr lvl="0"/>
            <a:r>
              <a:rPr lang="en-GB" dirty="0"/>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dirty="0" err="1"/>
              <a:t>air</a:t>
            </a:r>
            <a:r>
              <a:rPr lang="en-GB" dirty="0"/>
              <a:t> mass thunderstorm climate </a:t>
            </a:r>
            <a:r>
              <a:rPr lang="en-GB" dirty="0" err="1"/>
              <a:t>climate</a:t>
            </a:r>
            <a:r>
              <a:rPr lang="en-GB" dirty="0"/>
              <a:t> analysis centre (</a:t>
            </a:r>
            <a:r>
              <a:rPr lang="en-GB" dirty="0" err="1"/>
              <a:t>cac</a:t>
            </a:r>
            <a:r>
              <a:rPr lang="en-GB" dirty="0"/>
              <a:t>) cloud cloudburst downdraught geostrophic wind hydrometeor icing mean sea level oceanography overcast rotor cloud salt water snowflakes</a:t>
            </a:r>
            <a:endParaRPr lang="en-US" dirty="0"/>
          </a:p>
        </p:txBody>
      </p:sp>
    </p:spTree>
    <p:extLst>
      <p:ext uri="{BB962C8B-B14F-4D97-AF65-F5344CB8AC3E}">
        <p14:creationId xmlns:p14="http://schemas.microsoft.com/office/powerpoint/2010/main" val="26891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6309521"/>
            <a:ext cx="12192000" cy="548481"/>
          </a:xfrm>
          <a:prstGeom prst="rect">
            <a:avLst/>
          </a:prstGeom>
          <a:solidFill>
            <a:schemeClr val="bg1"/>
          </a:solidFill>
        </p:spPr>
        <p:txBody>
          <a:bodyPr vert="horz" lIns="252000" tIns="36000" rIns="68580" bIns="27000" rtlCol="0" anchor="ctr"/>
          <a:lstStyle>
            <a:lvl1pPr algn="l" defTabSz="292093" hangingPunct="0">
              <a:defRPr sz="1067">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263525" y="1386377"/>
            <a:ext cx="11250000" cy="830997"/>
          </a:xfrm>
          <a:prstGeom prst="rect">
            <a:avLst/>
          </a:prstGeom>
        </p:spPr>
        <p:txBody>
          <a:bodyPr vert="horz" wrap="square" lIns="68580" tIns="34290" rIns="68580" bIns="34290" rtlCol="0" anchor="t" anchorCtr="0">
            <a:spAutoFit/>
          </a:bodyPr>
          <a:lstStyle/>
          <a:p>
            <a:r>
              <a:rPr lang="en-US"/>
              <a:t>Click to edit Master title style</a:t>
            </a:r>
            <a:endParaRPr lang="en-GB"/>
          </a:p>
        </p:txBody>
      </p:sp>
      <p:sp>
        <p:nvSpPr>
          <p:cNvPr id="2" name="Text Placeholder 1"/>
          <p:cNvSpPr>
            <a:spLocks noGrp="1"/>
          </p:cNvSpPr>
          <p:nvPr>
            <p:ph type="body" idx="1"/>
          </p:nvPr>
        </p:nvSpPr>
        <p:spPr>
          <a:xfrm>
            <a:off x="263526" y="2348708"/>
            <a:ext cx="5400676" cy="3605813"/>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pic>
        <p:nvPicPr>
          <p:cNvPr id="6" name="MO_MASTER_black_mono_for_light_backg_RBG.png"/>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56668" y="45355"/>
            <a:ext cx="2438408" cy="1064709"/>
          </a:xfrm>
          <a:prstGeom prst="rect">
            <a:avLst/>
          </a:prstGeom>
          <a:ln w="12700">
            <a:miter lim="400000"/>
          </a:ln>
        </p:spPr>
      </p:pic>
    </p:spTree>
    <p:extLst>
      <p:ext uri="{BB962C8B-B14F-4D97-AF65-F5344CB8AC3E}">
        <p14:creationId xmlns:p14="http://schemas.microsoft.com/office/powerpoint/2010/main" val="1006701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92093" rtl="0" eaLnBrk="1" latinLnBrk="0" hangingPunct="1">
        <a:lnSpc>
          <a:spcPct val="100000"/>
        </a:lnSpc>
        <a:spcBef>
          <a:spcPts val="0"/>
        </a:spcBef>
        <a:spcAft>
          <a:spcPts val="0"/>
        </a:spcAft>
        <a:buClrTx/>
        <a:buSzTx/>
        <a:buFontTx/>
        <a:buNone/>
        <a:tabLst/>
        <a:defRPr sz="4800" b="0" i="0" u="none" strike="noStrike" cap="none" spc="0" baseline="0">
          <a:ln>
            <a:noFill/>
          </a:ln>
          <a:solidFill>
            <a:schemeClr val="tx1"/>
          </a:solidFill>
          <a:uFillTx/>
          <a:latin typeface="+mj-lt"/>
          <a:ea typeface="+mn-ea"/>
          <a:cs typeface="+mn-cs"/>
          <a:sym typeface="Helvetica Light"/>
        </a:defRPr>
      </a:lvl1pPr>
      <a:lvl2pPr marL="0" marR="0" indent="114297"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228594"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342891"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457189"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571486"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685783"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800080"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914377" algn="ctr" defTabSz="292093"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92093" rtl="0" eaLnBrk="1" latinLnBrk="0" hangingPunct="1">
        <a:lnSpc>
          <a:spcPct val="100000"/>
        </a:lnSpc>
        <a:spcBef>
          <a:spcPts val="1051"/>
        </a:spcBef>
        <a:spcAft>
          <a:spcPts val="0"/>
        </a:spcAft>
        <a:buClrTx/>
        <a:buSzPct val="75000"/>
        <a:buFontTx/>
        <a:buNone/>
        <a:tabLst/>
        <a:defRPr sz="2000" b="0" i="0" u="none" strike="noStrike" cap="none" spc="0" baseline="0">
          <a:ln>
            <a:noFill/>
          </a:ln>
          <a:solidFill>
            <a:schemeClr val="tx1"/>
          </a:solidFill>
          <a:uFillTx/>
          <a:latin typeface="+mj-lt"/>
          <a:ea typeface="+mn-ea"/>
          <a:cs typeface="+mn-cs"/>
          <a:sym typeface="Helvetica Light"/>
        </a:defRPr>
      </a:lvl1pPr>
      <a:lvl2pPr marL="239994" marR="0" indent="-239994" algn="l" defTabSz="292093" rtl="0" eaLnBrk="1" latinLnBrk="0" hangingPunct="1">
        <a:lnSpc>
          <a:spcPct val="100000"/>
        </a:lnSpc>
        <a:spcBef>
          <a:spcPts val="800"/>
        </a:spcBef>
        <a:spcAft>
          <a:spcPts val="800"/>
        </a:spcAft>
        <a:buClrTx/>
        <a:buSzPct val="75000"/>
        <a:buFont typeface="Arial" panose="020B0604020202020204" pitchFamily="34" charset="0"/>
        <a:buChar char="•"/>
        <a:tabLst/>
        <a:defRPr sz="2133" b="0" i="0" u="none" strike="noStrike" cap="none" spc="0" baseline="0">
          <a:ln>
            <a:noFill/>
          </a:ln>
          <a:solidFill>
            <a:schemeClr val="tx1"/>
          </a:solidFill>
          <a:uFillTx/>
          <a:latin typeface="+mn-lt"/>
          <a:ea typeface="+mn-ea"/>
          <a:cs typeface="+mn-cs"/>
          <a:sym typeface="Helvetica Light"/>
        </a:defRPr>
      </a:lvl2pPr>
      <a:lvl3pPr marL="380990" marR="0" indent="-380990" algn="l" defTabSz="292093" rtl="0" eaLnBrk="1" latinLnBrk="0" hangingPunct="1">
        <a:lnSpc>
          <a:spcPct val="100000"/>
        </a:lnSpc>
        <a:spcBef>
          <a:spcPts val="1051"/>
        </a:spcBef>
        <a:spcAft>
          <a:spcPts val="0"/>
        </a:spcAft>
        <a:buClrTx/>
        <a:buSzPct val="75000"/>
        <a:buFont typeface="Arial" panose="020B0604020202020204" pitchFamily="34" charset="0"/>
        <a:buChar char="•"/>
        <a:tabLst/>
        <a:defRPr sz="2000" b="0" i="0" u="none" strike="noStrike" cap="none" spc="0" baseline="0">
          <a:ln>
            <a:noFill/>
          </a:ln>
          <a:solidFill>
            <a:schemeClr val="tx1"/>
          </a:solidFill>
          <a:uFillTx/>
          <a:latin typeface="+mn-lt"/>
          <a:ea typeface="+mn-ea"/>
          <a:cs typeface="+mn-cs"/>
          <a:sym typeface="Helvetica Light"/>
        </a:defRPr>
      </a:lvl3pPr>
      <a:lvl4pPr marL="381890" marR="0" indent="-380990" algn="l" defTabSz="89998" rtl="0" eaLnBrk="1" latinLnBrk="0" hangingPunct="1">
        <a:lnSpc>
          <a:spcPct val="100000"/>
        </a:lnSpc>
        <a:spcBef>
          <a:spcPts val="1051"/>
        </a:spcBef>
        <a:spcAft>
          <a:spcPts val="0"/>
        </a:spcAft>
        <a:buClr>
          <a:schemeClr val="tx1"/>
        </a:buClr>
        <a:buSzPct val="75000"/>
        <a:buFont typeface="Arial" panose="020B0604020202020204" pitchFamily="34" charset="0"/>
        <a:buChar char="•"/>
        <a:tabLst>
          <a:tab pos="89998" algn="l"/>
        </a:tabLst>
        <a:defRPr sz="2000" b="0" i="0" u="none" strike="noStrike" cap="none" spc="0" baseline="0">
          <a:ln>
            <a:noFill/>
          </a:ln>
          <a:solidFill>
            <a:schemeClr val="tx1"/>
          </a:solidFill>
          <a:uFillTx/>
          <a:latin typeface="+mn-lt"/>
          <a:ea typeface="+mn-ea"/>
          <a:cs typeface="+mn-cs"/>
          <a:sym typeface="Helvetica Light"/>
        </a:defRPr>
      </a:lvl4pPr>
      <a:lvl5pPr marL="380990" marR="0" indent="-380990" algn="l" defTabSz="292093" rtl="0" eaLnBrk="1" latinLnBrk="0" hangingPunct="1">
        <a:lnSpc>
          <a:spcPct val="100000"/>
        </a:lnSpc>
        <a:spcBef>
          <a:spcPts val="2100"/>
        </a:spcBef>
        <a:spcAft>
          <a:spcPts val="0"/>
        </a:spcAft>
        <a:buClrTx/>
        <a:buSzPct val="75000"/>
        <a:buFont typeface="Arial" panose="020B0604020202020204" pitchFamily="34" charset="0"/>
        <a:buChar char="•"/>
        <a:tabLst/>
        <a:defRPr sz="2000" b="0" i="0" u="none" strike="noStrike" cap="none" spc="0" baseline="0">
          <a:ln>
            <a:noFill/>
          </a:ln>
          <a:solidFill>
            <a:schemeClr val="tx1"/>
          </a:solidFill>
          <a:uFillTx/>
          <a:latin typeface="+mn-lt"/>
          <a:ea typeface="+mn-ea"/>
          <a:cs typeface="+mn-cs"/>
          <a:sym typeface="Helvetica Light"/>
        </a:defRPr>
      </a:lvl5pPr>
      <a:lvl6pPr marL="719982" marR="0" indent="-239994" algn="l" defTabSz="292093" rtl="0" eaLnBrk="1" latinLnBrk="0" hangingPunct="1">
        <a:lnSpc>
          <a:spcPct val="100000"/>
        </a:lnSpc>
        <a:spcBef>
          <a:spcPts val="0"/>
        </a:spcBef>
        <a:spcAft>
          <a:spcPts val="0"/>
        </a:spcAft>
        <a:buClrTx/>
        <a:buSzPct val="75000"/>
        <a:buFontTx/>
        <a:buChar char="•"/>
        <a:tabLst/>
        <a:defRPr sz="2133" b="0" i="0" u="none" strike="noStrike" cap="none" spc="0" baseline="0">
          <a:ln>
            <a:noFill/>
          </a:ln>
          <a:solidFill>
            <a:srgbClr val="000000"/>
          </a:solidFill>
          <a:uFillTx/>
          <a:latin typeface="+mn-lt"/>
          <a:ea typeface="+mn-ea"/>
          <a:cs typeface="+mn-cs"/>
          <a:sym typeface="Helvetica Light"/>
        </a:defRPr>
      </a:lvl6pPr>
      <a:lvl7pPr marL="1199970" marR="0" indent="-239994" algn="l" defTabSz="292093" rtl="0" eaLnBrk="1" latinLnBrk="0" hangingPunct="1">
        <a:lnSpc>
          <a:spcPct val="100000"/>
        </a:lnSpc>
        <a:spcBef>
          <a:spcPts val="800"/>
        </a:spcBef>
        <a:spcAft>
          <a:spcPts val="800"/>
        </a:spcAft>
        <a:buClrTx/>
        <a:buSzPct val="75000"/>
        <a:buFontTx/>
        <a:buChar char="•"/>
        <a:tabLst/>
        <a:defRPr sz="2133" b="0" i="0" u="none" strike="noStrike" cap="none" spc="0" baseline="0">
          <a:ln>
            <a:noFill/>
          </a:ln>
          <a:solidFill>
            <a:srgbClr val="000000"/>
          </a:solidFill>
          <a:uFillTx/>
          <a:latin typeface="+mn-lt"/>
          <a:ea typeface="+mn-ea"/>
          <a:cs typeface="+mn-cs"/>
          <a:sym typeface="Helvetica Light"/>
        </a:defRPr>
      </a:lvl7pPr>
      <a:lvl8pPr marL="1679958" marR="0" indent="-239994" algn="l" defTabSz="292093" rtl="0" eaLnBrk="1" latinLnBrk="0" hangingPunct="1">
        <a:lnSpc>
          <a:spcPct val="100000"/>
        </a:lnSpc>
        <a:spcBef>
          <a:spcPts val="800"/>
        </a:spcBef>
        <a:spcAft>
          <a:spcPts val="800"/>
        </a:spcAft>
        <a:buClrTx/>
        <a:buSzPct val="75000"/>
        <a:buFontTx/>
        <a:buChar char="•"/>
        <a:tabLst/>
        <a:defRPr sz="2133" b="0" i="0" u="none" strike="noStrike" cap="none" spc="0" baseline="0">
          <a:ln>
            <a:noFill/>
          </a:ln>
          <a:solidFill>
            <a:srgbClr val="000000"/>
          </a:solidFill>
          <a:uFillTx/>
          <a:latin typeface="+mn-lt"/>
          <a:ea typeface="+mn-ea"/>
          <a:cs typeface="+mn-cs"/>
          <a:sym typeface="Helvetica Light"/>
        </a:defRPr>
      </a:lvl8pPr>
      <a:lvl9pPr marL="2086629" marR="0" indent="-308674" algn="l" defTabSz="292093" rtl="0" eaLnBrk="1" latinLnBrk="0" hangingPunct="1">
        <a:lnSpc>
          <a:spcPct val="100000"/>
        </a:lnSpc>
        <a:spcBef>
          <a:spcPts val="2100"/>
        </a:spcBef>
        <a:spcAft>
          <a:spcPts val="0"/>
        </a:spcAft>
        <a:buClrTx/>
        <a:buSzPct val="75000"/>
        <a:buFontTx/>
        <a:buChar char="•"/>
        <a:tabLst/>
        <a:defRPr sz="2533"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297"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594"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891"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189"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486"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783"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080"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377" algn="ctr" defTabSz="292093"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revistas.ufpr.br/floresta/article/download/30973/21713" TargetMode="External"/><Relationship Id="rId2" Type="http://schemas.openxmlformats.org/officeDocument/2006/relationships/hyperlink" Target="https://iopscience.iop.org/article/10.1088/2515-7620/ab8b29" TargetMode="Externa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z="1050" kern="0" dirty="0">
                <a:solidFill>
                  <a:srgbClr val="2A2A2A"/>
                </a:solidFill>
                <a:latin typeface="Arial"/>
                <a:sym typeface="Helvetica Light"/>
              </a:rPr>
              <a:t>www.metoffice.gov.uk																								 © Crown Copyright 2021, Chantelle Burton, Met Office</a:t>
            </a:r>
          </a:p>
        </p:txBody>
      </p:sp>
      <p:graphicFrame>
        <p:nvGraphicFramePr>
          <p:cNvPr id="12" name="Content Placeholder 3">
            <a:extLst>
              <a:ext uri="{FF2B5EF4-FFF2-40B4-BE49-F238E27FC236}">
                <a16:creationId xmlns:a16="http://schemas.microsoft.com/office/drawing/2014/main" id="{9C6D6F63-F545-4A25-A6C7-5F60DB7E19B5}"/>
              </a:ext>
            </a:extLst>
          </p:cNvPr>
          <p:cNvGraphicFramePr>
            <a:graphicFrameLocks/>
          </p:cNvGraphicFramePr>
          <p:nvPr>
            <p:extLst>
              <p:ext uri="{D42A27DB-BD31-4B8C-83A1-F6EECF244321}">
                <p14:modId xmlns:p14="http://schemas.microsoft.com/office/powerpoint/2010/main" val="4068716279"/>
              </p:ext>
            </p:extLst>
          </p:nvPr>
        </p:nvGraphicFramePr>
        <p:xfrm>
          <a:off x="6096000" y="2130837"/>
          <a:ext cx="5521570" cy="2178516"/>
        </p:xfrm>
        <a:graphic>
          <a:graphicData uri="http://schemas.openxmlformats.org/drawingml/2006/table">
            <a:tbl>
              <a:tblPr firstRow="1" firstCol="1" bandRow="1">
                <a:tableStyleId>{5C22544A-7EE6-4342-B048-85BDC9FD1C3A}</a:tableStyleId>
              </a:tblPr>
              <a:tblGrid>
                <a:gridCol w="2318575">
                  <a:extLst>
                    <a:ext uri="{9D8B030D-6E8A-4147-A177-3AD203B41FA5}">
                      <a16:colId xmlns:a16="http://schemas.microsoft.com/office/drawing/2014/main" val="2989302384"/>
                    </a:ext>
                  </a:extLst>
                </a:gridCol>
                <a:gridCol w="3202995">
                  <a:extLst>
                    <a:ext uri="{9D8B030D-6E8A-4147-A177-3AD203B41FA5}">
                      <a16:colId xmlns:a16="http://schemas.microsoft.com/office/drawing/2014/main" val="2794149826"/>
                    </a:ext>
                  </a:extLst>
                </a:gridCol>
              </a:tblGrid>
              <a:tr h="544629">
                <a:tc>
                  <a:txBody>
                    <a:bodyPr/>
                    <a:lstStyle/>
                    <a:p>
                      <a:pPr>
                        <a:lnSpc>
                          <a:spcPct val="115000"/>
                        </a:lnSpc>
                        <a:spcAft>
                          <a:spcPts val="1000"/>
                        </a:spcAft>
                      </a:pPr>
                      <a:r>
                        <a:rPr lang="en-GB" sz="2000" dirty="0">
                          <a:solidFill>
                            <a:schemeClr val="tx1"/>
                          </a:solidFill>
                          <a:effectLst/>
                          <a:latin typeface="Times New Roman" panose="02020603050405020304" pitchFamily="18" charset="0"/>
                          <a:cs typeface="Times New Roman" panose="02020603050405020304" pitchFamily="18" charset="0"/>
                        </a:rPr>
                        <a:t>I</a:t>
                      </a:r>
                      <a:r>
                        <a:rPr lang="en-GB" sz="1800" dirty="0">
                          <a:solidFill>
                            <a:schemeClr val="tx1"/>
                          </a:solidFill>
                          <a:effectLst/>
                        </a:rPr>
                        <a:t> &gt; 4.0</a:t>
                      </a:r>
                      <a:endParaRPr lang="en-GB" sz="1800" dirty="0">
                        <a:solidFill>
                          <a:schemeClr val="tx1"/>
                        </a:solidFill>
                        <a:effectLst/>
                        <a:latin typeface="Calibri" panose="020F0502020204030204" pitchFamily="34" charset="0"/>
                        <a:ea typeface="AR PL UMing HK"/>
                      </a:endParaRPr>
                    </a:p>
                  </a:txBody>
                  <a:tcPr marL="68580" marR="68580" marT="0" marB="0" anchor="ctr"/>
                </a:tc>
                <a:tc>
                  <a:txBody>
                    <a:bodyPr/>
                    <a:lstStyle/>
                    <a:p>
                      <a:pPr>
                        <a:lnSpc>
                          <a:spcPct val="115000"/>
                        </a:lnSpc>
                        <a:spcAft>
                          <a:spcPts val="1000"/>
                        </a:spcAft>
                      </a:pPr>
                      <a:r>
                        <a:rPr lang="en-GB" sz="1800" dirty="0">
                          <a:solidFill>
                            <a:schemeClr val="tx1"/>
                          </a:solidFill>
                          <a:effectLst/>
                        </a:rPr>
                        <a:t>fire occurrence unlikely</a:t>
                      </a:r>
                      <a:endParaRPr lang="en-GB" sz="1800" dirty="0">
                        <a:solidFill>
                          <a:schemeClr val="tx1"/>
                        </a:solidFill>
                        <a:effectLst/>
                        <a:latin typeface="Calibri" panose="020F0502020204030204" pitchFamily="34" charset="0"/>
                        <a:ea typeface="AR PL UMing HK"/>
                      </a:endParaRPr>
                    </a:p>
                  </a:txBody>
                  <a:tcPr marL="68580" marR="68580" marT="0" marB="0" anchor="ctr"/>
                </a:tc>
                <a:extLst>
                  <a:ext uri="{0D108BD9-81ED-4DB2-BD59-A6C34878D82A}">
                    <a16:rowId xmlns:a16="http://schemas.microsoft.com/office/drawing/2014/main" val="906031369"/>
                  </a:ext>
                </a:extLst>
              </a:tr>
              <a:tr h="544629">
                <a:tc>
                  <a:txBody>
                    <a:bodyPr/>
                    <a:lstStyle/>
                    <a:p>
                      <a:pPr>
                        <a:lnSpc>
                          <a:spcPct val="115000"/>
                        </a:lnSpc>
                        <a:spcAft>
                          <a:spcPts val="1000"/>
                        </a:spcAft>
                      </a:pPr>
                      <a:r>
                        <a:rPr lang="en-GB" sz="1800" dirty="0">
                          <a:solidFill>
                            <a:schemeClr val="tx1"/>
                          </a:solidFill>
                          <a:effectLst/>
                        </a:rPr>
                        <a:t>4.0 &gt; </a:t>
                      </a:r>
                      <a:r>
                        <a:rPr lang="en-GB" sz="2000" dirty="0">
                          <a:solidFill>
                            <a:schemeClr val="tx1"/>
                          </a:solidFill>
                          <a:effectLst/>
                          <a:latin typeface="Times New Roman" panose="02020603050405020304" pitchFamily="18" charset="0"/>
                          <a:cs typeface="Times New Roman" panose="02020603050405020304" pitchFamily="18" charset="0"/>
                        </a:rPr>
                        <a:t>I</a:t>
                      </a:r>
                      <a:r>
                        <a:rPr lang="en-GB" sz="1800" dirty="0">
                          <a:solidFill>
                            <a:schemeClr val="tx1"/>
                          </a:solidFill>
                          <a:effectLst/>
                        </a:rPr>
                        <a:t> &gt; 2.5</a:t>
                      </a:r>
                      <a:endParaRPr lang="en-GB" sz="1800" dirty="0">
                        <a:solidFill>
                          <a:schemeClr val="tx1"/>
                        </a:solidFill>
                        <a:effectLst/>
                        <a:latin typeface="Calibri" panose="020F0502020204030204" pitchFamily="34" charset="0"/>
                        <a:ea typeface="AR PL UMing HK"/>
                      </a:endParaRPr>
                    </a:p>
                  </a:txBody>
                  <a:tcPr marL="68580" marR="68580" marT="0" marB="0" anchor="ctr">
                    <a:solidFill>
                      <a:schemeClr val="accent1">
                        <a:lumMod val="40000"/>
                        <a:lumOff val="60000"/>
                      </a:schemeClr>
                    </a:solidFill>
                  </a:tcPr>
                </a:tc>
                <a:tc>
                  <a:txBody>
                    <a:bodyPr/>
                    <a:lstStyle/>
                    <a:p>
                      <a:pPr>
                        <a:lnSpc>
                          <a:spcPct val="115000"/>
                        </a:lnSpc>
                        <a:spcAft>
                          <a:spcPts val="1000"/>
                        </a:spcAft>
                      </a:pPr>
                      <a:r>
                        <a:rPr lang="en-GB" sz="1800" dirty="0">
                          <a:solidFill>
                            <a:schemeClr val="tx1"/>
                          </a:solidFill>
                          <a:effectLst/>
                        </a:rPr>
                        <a:t>fire conditions unfavourable</a:t>
                      </a:r>
                      <a:endParaRPr lang="en-GB" sz="1800" dirty="0">
                        <a:solidFill>
                          <a:schemeClr val="tx1"/>
                        </a:solidFill>
                        <a:effectLst/>
                        <a:latin typeface="Calibri" panose="020F0502020204030204" pitchFamily="34" charset="0"/>
                        <a:ea typeface="AR PL UMing HK"/>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345945173"/>
                  </a:ext>
                </a:extLst>
              </a:tr>
              <a:tr h="544629">
                <a:tc>
                  <a:txBody>
                    <a:bodyPr/>
                    <a:lstStyle/>
                    <a:p>
                      <a:pPr>
                        <a:lnSpc>
                          <a:spcPct val="115000"/>
                        </a:lnSpc>
                        <a:spcAft>
                          <a:spcPts val="1000"/>
                        </a:spcAft>
                      </a:pPr>
                      <a:r>
                        <a:rPr lang="en-GB" sz="1800" dirty="0">
                          <a:solidFill>
                            <a:schemeClr val="tx1"/>
                          </a:solidFill>
                          <a:effectLst/>
                        </a:rPr>
                        <a:t>2.5 &gt; </a:t>
                      </a:r>
                      <a:r>
                        <a:rPr lang="en-GB" sz="2000" dirty="0">
                          <a:solidFill>
                            <a:schemeClr val="tx1"/>
                          </a:solidFill>
                          <a:effectLst/>
                          <a:latin typeface="Times New Roman" panose="02020603050405020304" pitchFamily="18" charset="0"/>
                          <a:cs typeface="Times New Roman" panose="02020603050405020304" pitchFamily="18" charset="0"/>
                        </a:rPr>
                        <a:t>I</a:t>
                      </a:r>
                      <a:r>
                        <a:rPr lang="en-GB" sz="1800" dirty="0">
                          <a:solidFill>
                            <a:schemeClr val="tx1"/>
                          </a:solidFill>
                          <a:effectLst/>
                        </a:rPr>
                        <a:t> &gt; 2.0</a:t>
                      </a:r>
                      <a:endParaRPr lang="en-GB" sz="1800" dirty="0">
                        <a:solidFill>
                          <a:schemeClr val="tx1"/>
                        </a:solidFill>
                        <a:effectLst/>
                        <a:latin typeface="Calibri" panose="020F0502020204030204" pitchFamily="34" charset="0"/>
                        <a:ea typeface="AR PL UMing HK"/>
                      </a:endParaRPr>
                    </a:p>
                  </a:txBody>
                  <a:tcPr marL="68580" marR="68580" marT="0" marB="0" anchor="ctr">
                    <a:solidFill>
                      <a:schemeClr val="accent2">
                        <a:lumMod val="60000"/>
                        <a:lumOff val="40000"/>
                      </a:schemeClr>
                    </a:solidFill>
                  </a:tcPr>
                </a:tc>
                <a:tc>
                  <a:txBody>
                    <a:bodyPr/>
                    <a:lstStyle/>
                    <a:p>
                      <a:pPr>
                        <a:lnSpc>
                          <a:spcPct val="115000"/>
                        </a:lnSpc>
                        <a:spcAft>
                          <a:spcPts val="1000"/>
                        </a:spcAft>
                      </a:pPr>
                      <a:r>
                        <a:rPr lang="en-GB" sz="1800" dirty="0">
                          <a:solidFill>
                            <a:schemeClr val="tx1"/>
                          </a:solidFill>
                          <a:effectLst/>
                        </a:rPr>
                        <a:t>fire conditions favourable</a:t>
                      </a:r>
                      <a:endParaRPr lang="en-GB" sz="1800" dirty="0">
                        <a:solidFill>
                          <a:schemeClr val="tx1"/>
                        </a:solidFill>
                        <a:effectLst/>
                        <a:latin typeface="Calibri" panose="020F0502020204030204" pitchFamily="34" charset="0"/>
                        <a:ea typeface="AR PL UMing HK"/>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958610917"/>
                  </a:ext>
                </a:extLst>
              </a:tr>
              <a:tr h="544629">
                <a:tc>
                  <a:txBody>
                    <a:bodyPr/>
                    <a:lstStyle/>
                    <a:p>
                      <a:pPr>
                        <a:lnSpc>
                          <a:spcPct val="115000"/>
                        </a:lnSpc>
                        <a:spcAft>
                          <a:spcPts val="1000"/>
                        </a:spcAft>
                      </a:pPr>
                      <a:r>
                        <a:rPr lang="en-GB" sz="2000" dirty="0">
                          <a:solidFill>
                            <a:schemeClr val="tx1"/>
                          </a:solidFill>
                          <a:effectLst/>
                          <a:latin typeface="Times New Roman" panose="02020603050405020304" pitchFamily="18" charset="0"/>
                          <a:cs typeface="Times New Roman" panose="02020603050405020304" pitchFamily="18" charset="0"/>
                        </a:rPr>
                        <a:t>I</a:t>
                      </a:r>
                      <a:r>
                        <a:rPr lang="en-GB" sz="1800" dirty="0">
                          <a:solidFill>
                            <a:schemeClr val="tx1"/>
                          </a:solidFill>
                          <a:effectLst/>
                        </a:rPr>
                        <a:t> &lt; 2.0</a:t>
                      </a:r>
                      <a:endParaRPr lang="en-GB" sz="1800" dirty="0">
                        <a:solidFill>
                          <a:schemeClr val="tx1"/>
                        </a:solidFill>
                        <a:effectLst/>
                        <a:latin typeface="Calibri" panose="020F0502020204030204" pitchFamily="34" charset="0"/>
                        <a:ea typeface="AR PL UMing HK"/>
                      </a:endParaRPr>
                    </a:p>
                  </a:txBody>
                  <a:tcPr marL="68580" marR="68580" marT="0" marB="0" anchor="ctr">
                    <a:solidFill>
                      <a:srgbClr val="FF0000"/>
                    </a:solidFill>
                  </a:tcPr>
                </a:tc>
                <a:tc>
                  <a:txBody>
                    <a:bodyPr/>
                    <a:lstStyle/>
                    <a:p>
                      <a:pPr>
                        <a:lnSpc>
                          <a:spcPct val="115000"/>
                        </a:lnSpc>
                        <a:spcAft>
                          <a:spcPts val="1000"/>
                        </a:spcAft>
                      </a:pPr>
                      <a:r>
                        <a:rPr lang="en-GB" sz="1800" dirty="0">
                          <a:solidFill>
                            <a:schemeClr val="tx1"/>
                          </a:solidFill>
                          <a:effectLst/>
                        </a:rPr>
                        <a:t>fire occurrence very likely</a:t>
                      </a:r>
                      <a:endParaRPr lang="en-GB" sz="1800" dirty="0">
                        <a:solidFill>
                          <a:schemeClr val="tx1"/>
                        </a:solidFill>
                        <a:effectLst/>
                        <a:latin typeface="Calibri" panose="020F0502020204030204" pitchFamily="34" charset="0"/>
                        <a:ea typeface="AR PL UMing HK"/>
                      </a:endParaRPr>
                    </a:p>
                  </a:txBody>
                  <a:tcPr marL="68580" marR="68580" marT="0" marB="0" anchor="ctr">
                    <a:solidFill>
                      <a:srgbClr val="FF0000"/>
                    </a:solidFill>
                  </a:tcPr>
                </a:tc>
                <a:extLst>
                  <a:ext uri="{0D108BD9-81ED-4DB2-BD59-A6C34878D82A}">
                    <a16:rowId xmlns:a16="http://schemas.microsoft.com/office/drawing/2014/main" val="3765871720"/>
                  </a:ext>
                </a:extLst>
              </a:tr>
            </a:tbl>
          </a:graphicData>
        </a:graphic>
      </p:graphicFrame>
      <p:sp>
        <p:nvSpPr>
          <p:cNvPr id="13" name="Rectangle 2">
            <a:extLst>
              <a:ext uri="{FF2B5EF4-FFF2-40B4-BE49-F238E27FC236}">
                <a16:creationId xmlns:a16="http://schemas.microsoft.com/office/drawing/2014/main" id="{E5527B95-BC19-4B57-AA7D-5DAC91E8F801}"/>
              </a:ext>
            </a:extLst>
          </p:cNvPr>
          <p:cNvSpPr>
            <a:spLocks noChangeArrowheads="1"/>
          </p:cNvSpPr>
          <p:nvPr/>
        </p:nvSpPr>
        <p:spPr bwMode="auto">
          <a:xfrm>
            <a:off x="309196" y="122229"/>
            <a:ext cx="1117941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600" b="1" i="0" u="sng"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The </a:t>
            </a:r>
            <a:r>
              <a:rPr kumimoji="0" lang="en-GB" altLang="en-US" sz="3600" b="1" i="0" u="sng" strike="noStrike" kern="1200" cap="none" spc="0" normalizeH="0" baseline="0" noProof="0" dirty="0" err="1">
                <a:ln>
                  <a:noFill/>
                </a:ln>
                <a:solidFill>
                  <a:prstClr val="black"/>
                </a:solidFill>
                <a:effectLst/>
                <a:uLnTx/>
                <a:uFillTx/>
                <a:latin typeface="Calibri" panose="020F0502020204030204" pitchFamily="34" charset="0"/>
                <a:ea typeface="AR PL UMing HK"/>
                <a:cs typeface="Calibri" panose="020F0502020204030204" pitchFamily="34" charset="0"/>
              </a:rPr>
              <a:t>Angstroem</a:t>
            </a:r>
            <a:r>
              <a:rPr kumimoji="0" lang="en-GB" altLang="en-US" sz="3600" b="1" i="0" u="sng"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Index</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b="1" i="0" u="sng"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A simple fire-danger rating system, the </a:t>
            </a:r>
            <a:r>
              <a:rPr kumimoji="0" lang="en-GB" altLang="en-US" b="0" i="0" u="none" strike="noStrike" kern="1200" cap="none" spc="0" normalizeH="0" baseline="0" noProof="0" dirty="0" err="1">
                <a:ln>
                  <a:noFill/>
                </a:ln>
                <a:solidFill>
                  <a:prstClr val="black"/>
                </a:solidFill>
                <a:effectLst/>
                <a:uLnTx/>
                <a:uFillTx/>
                <a:latin typeface="Calibri" panose="020F0502020204030204" pitchFamily="34" charset="0"/>
                <a:ea typeface="AR PL UMing HK"/>
                <a:cs typeface="Calibri" panose="020F0502020204030204" pitchFamily="34" charset="0"/>
              </a:rPr>
              <a:t>Angstroem</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Index, was devised in Sweden and has been used all over Scandinavia. It was designed to be computed mentally.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The index, </a:t>
            </a:r>
            <a:r>
              <a:rPr kumimoji="0" lang="en-GB" altLang="en-US" b="0" i="1" u="none" strike="noStrike" kern="1200" cap="none" spc="0" normalizeH="0" baseline="0" noProof="0" dirty="0">
                <a:ln>
                  <a:noFill/>
                </a:ln>
                <a:solidFill>
                  <a:prstClr val="black"/>
                </a:solidFill>
                <a:effectLst/>
                <a:uLnTx/>
                <a:uFillTx/>
                <a:latin typeface="Times New Roman" panose="02020603050405020304" pitchFamily="18" charset="0"/>
                <a:ea typeface="AR PL UMing HK"/>
                <a:cs typeface="Times New Roman" panose="02020603050405020304" pitchFamily="18" charset="0"/>
              </a:rPr>
              <a:t>I</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is given by:</a:t>
            </a:r>
            <a:endParaRPr kumimoji="0" lang="en-GB" alt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4" name="Rectangle 3">
            <a:extLst>
              <a:ext uri="{FF2B5EF4-FFF2-40B4-BE49-F238E27FC236}">
                <a16:creationId xmlns:a16="http://schemas.microsoft.com/office/drawing/2014/main" id="{87D991B2-04F2-4987-94C4-3DB5B122A2CB}"/>
              </a:ext>
            </a:extLst>
          </p:cNvPr>
          <p:cNvSpPr>
            <a:spLocks noChangeArrowheads="1"/>
          </p:cNvSpPr>
          <p:nvPr/>
        </p:nvSpPr>
        <p:spPr bwMode="auto">
          <a:xfrm>
            <a:off x="309196" y="3406422"/>
            <a:ext cx="55640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Where </a:t>
            </a:r>
            <a:r>
              <a:rPr kumimoji="0" lang="en-GB" altLang="en-US" b="0" i="1" u="none" strike="noStrike" kern="1200" cap="none" spc="0" normalizeH="0" baseline="0" noProof="0" dirty="0">
                <a:ln>
                  <a:noFill/>
                </a:ln>
                <a:solidFill>
                  <a:prstClr val="black"/>
                </a:solidFill>
                <a:effectLst/>
                <a:uLnTx/>
                <a:uFillTx/>
                <a:latin typeface="Times New Roman" panose="02020603050405020304" pitchFamily="18" charset="0"/>
                <a:ea typeface="AR PL UMing HK"/>
                <a:cs typeface="Times New Roman" panose="02020603050405020304" pitchFamily="18" charset="0"/>
              </a:rPr>
              <a:t>R</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is the mean relative humidity (percent) and </a:t>
            </a:r>
            <a:r>
              <a:rPr kumimoji="0" lang="en-GB" altLang="en-US" b="0" i="1" u="none" strike="noStrike" kern="1200" cap="none" spc="0" normalizeH="0" baseline="0" noProof="0" dirty="0">
                <a:ln>
                  <a:noFill/>
                </a:ln>
                <a:solidFill>
                  <a:prstClr val="black"/>
                </a:solidFill>
                <a:effectLst/>
                <a:uLnTx/>
                <a:uFillTx/>
                <a:latin typeface="Times New Roman" panose="02020603050405020304" pitchFamily="18" charset="0"/>
                <a:ea typeface="AR PL UMing HK"/>
                <a:cs typeface="Times New Roman" panose="02020603050405020304" pitchFamily="18" charset="0"/>
              </a:rPr>
              <a:t>T</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is the mean air temperature (degrees Celsius). The values of </a:t>
            </a:r>
            <a:r>
              <a:rPr kumimoji="0" lang="en-GB" altLang="en-US" b="0" i="1" u="none" strike="noStrike" kern="1200" cap="none" spc="0" normalizeH="0" baseline="0" noProof="0" dirty="0">
                <a:ln>
                  <a:noFill/>
                </a:ln>
                <a:solidFill>
                  <a:prstClr val="black"/>
                </a:solidFill>
                <a:effectLst/>
                <a:uLnTx/>
                <a:uFillTx/>
                <a:latin typeface="Times New Roman" panose="02020603050405020304" pitchFamily="18" charset="0"/>
                <a:ea typeface="AR PL UMing HK"/>
                <a:cs typeface="Times New Roman" panose="02020603050405020304" pitchFamily="18" charset="0"/>
              </a:rPr>
              <a:t>I</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translate into fire danger as shown in the table on the right (note the reverse scale). </a:t>
            </a:r>
            <a:endParaRPr kumimoji="0" lang="en-GB"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 name="Rectangle 3">
            <a:extLst>
              <a:ext uri="{FF2B5EF4-FFF2-40B4-BE49-F238E27FC236}">
                <a16:creationId xmlns:a16="http://schemas.microsoft.com/office/drawing/2014/main" id="{74C5E2C0-AD79-47B8-ACF2-1CCFD17BCB74}"/>
              </a:ext>
            </a:extLst>
          </p:cNvPr>
          <p:cNvSpPr>
            <a:spLocks noChangeArrowheads="1"/>
          </p:cNvSpPr>
          <p:nvPr/>
        </p:nvSpPr>
        <p:spPr bwMode="auto">
          <a:xfrm>
            <a:off x="309196" y="4879702"/>
            <a:ext cx="113083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hlinkClick r:id="rId2"/>
              </a:rPr>
              <a:t>Bett et. al. (2020) </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used the </a:t>
            </a:r>
            <a:r>
              <a:rPr kumimoji="0" lang="en-GB" altLang="en-US" b="0" i="0" u="none" strike="noStrike" kern="1200" cap="none" spc="0" normalizeH="0" baseline="0" noProof="0" dirty="0" err="1">
                <a:ln>
                  <a:noFill/>
                </a:ln>
                <a:solidFill>
                  <a:prstClr val="black"/>
                </a:solidFill>
                <a:effectLst/>
                <a:uLnTx/>
                <a:uFillTx/>
                <a:latin typeface="Calibri" panose="020F0502020204030204" pitchFamily="34" charset="0"/>
                <a:ea typeface="AR PL UMing HK"/>
                <a:cs typeface="Calibri" panose="020F0502020204030204" pitchFamily="34" charset="0"/>
              </a:rPr>
              <a:t>Angstroem</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Index to assess the capability for predicting fire across the tropics on a seasonal timescale. They found that this simple index is well correlated with burned area across parts of South America (particularly the north in DJF, and east in JJA). The </a:t>
            </a:r>
            <a:r>
              <a:rPr kumimoji="0" lang="en-GB" altLang="en-US" b="0" i="0" u="none" strike="noStrike" kern="1200" cap="none" spc="0" normalizeH="0" baseline="0" noProof="0" dirty="0" err="1">
                <a:ln>
                  <a:noFill/>
                </a:ln>
                <a:solidFill>
                  <a:prstClr val="black"/>
                </a:solidFill>
                <a:effectLst/>
                <a:uLnTx/>
                <a:uFillTx/>
                <a:latin typeface="Calibri" panose="020F0502020204030204" pitchFamily="34" charset="0"/>
                <a:ea typeface="AR PL UMing HK"/>
                <a:cs typeface="Calibri" panose="020F0502020204030204" pitchFamily="34" charset="0"/>
              </a:rPr>
              <a:t>Angstroem</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 Index performed better than other fire indices when tested for regions across Brazil,  according to White et al (2010) as cited in </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hlinkClick r:id="rId3"/>
              </a:rPr>
              <a:t>White et al (2013)</a:t>
            </a:r>
            <a:r>
              <a:rPr kumimoji="0" lang="en-GB" altLang="en-US" b="0" i="0" u="none" strike="noStrike" kern="1200" cap="none" spc="0" normalizeH="0" baseline="0" noProof="0" dirty="0">
                <a:ln>
                  <a:noFill/>
                </a:ln>
                <a:solidFill>
                  <a:prstClr val="black"/>
                </a:solidFill>
                <a:effectLst/>
                <a:uLnTx/>
                <a:uFillTx/>
                <a:latin typeface="Calibri" panose="020F0502020204030204" pitchFamily="34" charset="0"/>
                <a:ea typeface="AR PL UMing HK"/>
                <a:cs typeface="Calibri" panose="020F0502020204030204" pitchFamily="34" charset="0"/>
              </a:rPr>
              <a:t>.</a:t>
            </a:r>
            <a:endParaRPr kumimoji="0" lang="en-GB"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F92BF53-0507-47E9-8069-E21BFBD14597}"/>
                  </a:ext>
                </a:extLst>
              </p:cNvPr>
              <p:cNvSpPr txBox="1"/>
              <p:nvPr/>
            </p:nvSpPr>
            <p:spPr>
              <a:xfrm>
                <a:off x="441614" y="2502075"/>
                <a:ext cx="4393090" cy="62235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20</m:t>
                              </m:r>
                            </m:den>
                          </m:f>
                        </m:e>
                      </m:d>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27−</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den>
                          </m:f>
                        </m:e>
                      </m:d>
                    </m:oMath>
                  </m:oMathPara>
                </a14:m>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9F92BF53-0507-47E9-8069-E21BFBD14597}"/>
                  </a:ext>
                </a:extLst>
              </p:cNvPr>
              <p:cNvSpPr txBox="1">
                <a:spLocks noRot="1" noChangeAspect="1" noMove="1" noResize="1" noEditPoints="1" noAdjustHandles="1" noChangeArrowheads="1" noChangeShapeType="1" noTextEdit="1"/>
              </p:cNvSpPr>
              <p:nvPr/>
            </p:nvSpPr>
            <p:spPr>
              <a:xfrm>
                <a:off x="441614" y="2502075"/>
                <a:ext cx="4393090" cy="622350"/>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7231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922567F5-2F72-4512-93F5-C2EFAD87CE74}" vid="{33C7D5F4-8BA3-44D0-9390-4DF64F17FB3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a2b9236-3c8a-4642-a5e5-fca1c0956b37" xsi:nil="true"/>
    <lcf76f155ced4ddcb4097134ff3c332f xmlns="74f13a65-09a3-4a45-800d-6a52bfc38a7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0BDBE73FC7214685D4E5898F8EC617" ma:contentTypeVersion="18" ma:contentTypeDescription="Create a new document." ma:contentTypeScope="" ma:versionID="3ff6a28aba51eabb8bb20ef884cbe1d9">
  <xsd:schema xmlns:xsd="http://www.w3.org/2001/XMLSchema" xmlns:xs="http://www.w3.org/2001/XMLSchema" xmlns:p="http://schemas.microsoft.com/office/2006/metadata/properties" xmlns:ns2="74f13a65-09a3-4a45-800d-6a52bfc38a7c" xmlns:ns3="4a2b9236-3c8a-4642-a5e5-fca1c0956b37" targetNamespace="http://schemas.microsoft.com/office/2006/metadata/properties" ma:root="true" ma:fieldsID="f8fb11fa53b8b88d88e14c45ebe7e35d" ns2:_="" ns3:_="">
    <xsd:import namespace="74f13a65-09a3-4a45-800d-6a52bfc38a7c"/>
    <xsd:import namespace="4a2b9236-3c8a-4642-a5e5-fca1c0956b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f13a65-09a3-4a45-800d-6a52bfc38a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da7246-3923-450d-bf48-38b7f30be8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b9236-3c8a-4642-a5e5-fca1c0956b3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66488b9-fbe2-4dd7-80ff-d15db88690c4}" ma:internalName="TaxCatchAll" ma:showField="CatchAllData" ma:web="4a2b9236-3c8a-4642-a5e5-fca1c0956b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43B9CC-17F3-4D48-B3F4-156BA6E356F1}">
  <ds:schemaRefs>
    <ds:schemaRef ds:uri="http://schemas.microsoft.com/office/2006/metadata/properties"/>
    <ds:schemaRef ds:uri="http://schemas.microsoft.com/office/infopath/2007/PartnerControls"/>
    <ds:schemaRef ds:uri="4a2b9236-3c8a-4642-a5e5-fca1c0956b37"/>
    <ds:schemaRef ds:uri="74f13a65-09a3-4a45-800d-6a52bfc38a7c"/>
  </ds:schemaRefs>
</ds:datastoreItem>
</file>

<file path=customXml/itemProps2.xml><?xml version="1.0" encoding="utf-8"?>
<ds:datastoreItem xmlns:ds="http://schemas.openxmlformats.org/officeDocument/2006/customXml" ds:itemID="{508A3F80-6BD9-4EEE-BEEF-2588F05C4F63}">
  <ds:schemaRefs>
    <ds:schemaRef ds:uri="http://schemas.microsoft.com/sharepoint/v3/contenttype/forms"/>
  </ds:schemaRefs>
</ds:datastoreItem>
</file>

<file path=customXml/itemProps3.xml><?xml version="1.0" encoding="utf-8"?>
<ds:datastoreItem xmlns:ds="http://schemas.openxmlformats.org/officeDocument/2006/customXml" ds:itemID="{A2BCC7B9-5071-4FD5-ABDF-7E02860A6D60}"/>
</file>

<file path=docProps/app.xml><?xml version="1.0" encoding="utf-8"?>
<Properties xmlns="http://schemas.openxmlformats.org/officeDocument/2006/extended-properties" xmlns:vt="http://schemas.openxmlformats.org/officeDocument/2006/docPropsVTypes">
  <TotalTime>11</TotalTime>
  <Words>250</Words>
  <Application>Microsoft Office PowerPoint</Application>
  <PresentationFormat>Widescreen</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Met Office PowerPoint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Lott</dc:creator>
  <cp:lastModifiedBy>Fraser Lott</cp:lastModifiedBy>
  <cp:revision>7</cp:revision>
  <dcterms:created xsi:type="dcterms:W3CDTF">2023-03-20T14:40:54Z</dcterms:created>
  <dcterms:modified xsi:type="dcterms:W3CDTF">2024-03-25T12:54:05Z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0x010100DA0BDBE73FC7214685D4E5898F8EC617</vt:lpwstr>
  </property>
</Properties>
</file>