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0BDBE73FC7214685D4E5898F8EC617" ma:contentTypeVersion="17" ma:contentTypeDescription="Create a new document." ma:contentTypeScope="" ma:versionID="68d1a08f7d3d44cbbdfb208940eb18c8">
  <xsd:schema xmlns:xsd="http://www.w3.org/2001/XMLSchema" xmlns:xs="http://www.w3.org/2001/XMLSchema" xmlns:p="http://schemas.microsoft.com/office/2006/metadata/properties" xmlns:ns2="74f13a65-09a3-4a45-800d-6a52bfc38a7c" xmlns:ns3="4a2b9236-3c8a-4642-a5e5-fca1c0956b37" targetNamespace="http://schemas.microsoft.com/office/2006/metadata/properties" ma:root="true" ma:fieldsID="64201a9c5e4ee6783357ad69c61ab64f" ns2:_="" ns3:_="">
    <xsd:import namespace="74f13a65-09a3-4a45-800d-6a52bfc38a7c"/>
    <xsd:import namespace="4a2b9236-3c8a-4642-a5e5-fca1c0956b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13a65-09a3-4a45-800d-6a52bfc38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bda7246-3923-450d-bf48-38b7f30be8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2b9236-3c8a-4642-a5e5-fca1c0956b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6488b9-fbe2-4dd7-80ff-d15db88690c4}" ma:internalName="TaxCatchAll" ma:showField="CatchAllData" ma:web="4a2b9236-3c8a-4642-a5e5-fca1c0956b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4f13a65-09a3-4a45-800d-6a52bfc38a7c" xsi:nil="true"/>
    <SharedWithUsers xmlns="4a2b9236-3c8a-4642-a5e5-fca1c0956b37">
      <UserInfo>
        <DisplayName/>
        <AccountId xsi:nil="true"/>
        <AccountType/>
      </UserInfo>
    </SharedWithUsers>
    <lcf76f155ced4ddcb4097134ff3c332f xmlns="74f13a65-09a3-4a45-800d-6a52bfc38a7c">
      <Terms xmlns="http://schemas.microsoft.com/office/infopath/2007/PartnerControls"/>
    </lcf76f155ced4ddcb4097134ff3c332f>
    <TaxCatchAll xmlns="4a2b9236-3c8a-4642-a5e5-fca1c0956b37" xsi:nil="true"/>
  </documentManagement>
</p:properties>
</file>

<file path=customXml/itemProps1.xml><?xml version="1.0" encoding="utf-8"?>
<ds:datastoreItem xmlns:ds="http://schemas.openxmlformats.org/officeDocument/2006/customXml" ds:itemID="{7FAE4B5F-713D-480E-AAAD-ACB3C6234F1A}"/>
</file>

<file path=customXml/itemProps2.xml><?xml version="1.0" encoding="utf-8"?>
<ds:datastoreItem xmlns:ds="http://schemas.openxmlformats.org/officeDocument/2006/customXml" ds:itemID="{CBC2C5E7-48C1-4738-B356-01303F87CD31}"/>
</file>

<file path=customXml/itemProps3.xml><?xml version="1.0" encoding="utf-8"?>
<ds:datastoreItem xmlns:ds="http://schemas.openxmlformats.org/officeDocument/2006/customXml" ds:itemID="{9FA101B9-F577-436D-9625-3DE9FAD838B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2024-01-04T21:41:03Z</dcterms:created>
  <dcterms:modified xsi:type="dcterms:W3CDTF">2024-01-04T21:41:06Z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3641800</vt:r8>
  </property>
  <property fmtid="{D5CDD505-2E9C-101B-9397-08002B2CF9AE}" pid="3" name="xd_ProgID">
    <vt:lpwstr/>
  </property>
  <property fmtid="{D5CDD505-2E9C-101B-9397-08002B2CF9AE}" pid="4" name="MediaServiceImageTags">
    <vt:lpwstr/>
  </property>
  <property fmtid="{D5CDD505-2E9C-101B-9397-08002B2CF9AE}" pid="5" name="ContentTypeId">
    <vt:lpwstr>0x010100DA0BDBE73FC7214685D4E5898F8EC617</vt:lpwstr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xd_Signature">
    <vt:bool>false</vt:bool>
  </property>
</Properties>
</file>