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84975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BA892-2A0C-4B1D-9184-1750B2D2FDE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A732832-A62B-4D90-8A04-F6ED8A403E36}">
      <dgm:prSet phldrT="[Text]"/>
      <dgm:spPr/>
      <dgm:t>
        <a:bodyPr/>
        <a:lstStyle/>
        <a:p>
          <a:r>
            <a:rPr lang="de-DE" dirty="0" smtClean="0"/>
            <a:t>Lagerprogramm</a:t>
          </a:r>
          <a:endParaRPr lang="de-DE" dirty="0"/>
        </a:p>
      </dgm:t>
    </dgm:pt>
    <dgm:pt modelId="{383376B9-9ABF-4678-BD18-C0A4E9CD7C34}" type="parTrans" cxnId="{A43A327C-10D7-474C-87C7-2C8ACEAFFE07}">
      <dgm:prSet/>
      <dgm:spPr/>
      <dgm:t>
        <a:bodyPr/>
        <a:lstStyle/>
        <a:p>
          <a:endParaRPr lang="de-DE"/>
        </a:p>
      </dgm:t>
    </dgm:pt>
    <dgm:pt modelId="{73781C30-E396-4348-9F0B-1C24C8712404}" type="sibTrans" cxnId="{A43A327C-10D7-474C-87C7-2C8ACEAFFE07}">
      <dgm:prSet/>
      <dgm:spPr/>
      <dgm:t>
        <a:bodyPr/>
        <a:lstStyle/>
        <a:p>
          <a:endParaRPr lang="de-DE"/>
        </a:p>
      </dgm:t>
    </dgm:pt>
    <dgm:pt modelId="{17641596-4B00-43A0-8560-53323D8C557A}">
      <dgm:prSet phldrT="[Text]"/>
      <dgm:spPr/>
      <dgm:t>
        <a:bodyPr/>
        <a:lstStyle/>
        <a:p>
          <a:r>
            <a:rPr lang="de-DE" dirty="0" smtClean="0"/>
            <a:t>Lagerort</a:t>
          </a:r>
          <a:endParaRPr lang="de-DE" dirty="0"/>
        </a:p>
      </dgm:t>
    </dgm:pt>
    <dgm:pt modelId="{C309499E-6A15-4F02-893C-25D8B3D00811}" type="parTrans" cxnId="{9D3D0FE2-F823-44D4-97F7-4956FA5F5E24}">
      <dgm:prSet/>
      <dgm:spPr/>
      <dgm:t>
        <a:bodyPr/>
        <a:lstStyle/>
        <a:p>
          <a:endParaRPr lang="de-DE"/>
        </a:p>
      </dgm:t>
    </dgm:pt>
    <dgm:pt modelId="{7BEC4900-DAB4-4A3B-A283-345219FBC94E}" type="sibTrans" cxnId="{9D3D0FE2-F823-44D4-97F7-4956FA5F5E24}">
      <dgm:prSet/>
      <dgm:spPr/>
      <dgm:t>
        <a:bodyPr/>
        <a:lstStyle/>
        <a:p>
          <a:endParaRPr lang="de-DE"/>
        </a:p>
      </dgm:t>
    </dgm:pt>
    <dgm:pt modelId="{7B3377F5-9AE0-4FD2-877E-01311B74F807}">
      <dgm:prSet phldrT="[Text]"/>
      <dgm:spPr/>
      <dgm:t>
        <a:bodyPr/>
        <a:lstStyle/>
        <a:p>
          <a:r>
            <a:rPr lang="de-DE" dirty="0" smtClean="0"/>
            <a:t>Regalansicht</a:t>
          </a:r>
          <a:endParaRPr lang="de-DE" dirty="0"/>
        </a:p>
      </dgm:t>
    </dgm:pt>
    <dgm:pt modelId="{2886C937-81F0-4FE4-89F9-F265050CFF81}" type="parTrans" cxnId="{BC60D6C9-2A58-4B1E-9198-2AACA12FA702}">
      <dgm:prSet/>
      <dgm:spPr/>
      <dgm:t>
        <a:bodyPr/>
        <a:lstStyle/>
        <a:p>
          <a:endParaRPr lang="de-DE"/>
        </a:p>
      </dgm:t>
    </dgm:pt>
    <dgm:pt modelId="{6FCFEEBE-E53C-4DE4-9E11-0389402A49A7}" type="sibTrans" cxnId="{BC60D6C9-2A58-4B1E-9198-2AACA12FA702}">
      <dgm:prSet/>
      <dgm:spPr/>
      <dgm:t>
        <a:bodyPr/>
        <a:lstStyle/>
        <a:p>
          <a:endParaRPr lang="de-DE"/>
        </a:p>
      </dgm:t>
    </dgm:pt>
    <dgm:pt modelId="{F4F363A7-F4D4-41C1-935E-50FEC348C4E8}">
      <dgm:prSet phldrT="[Text]"/>
      <dgm:spPr/>
      <dgm:t>
        <a:bodyPr/>
        <a:lstStyle/>
        <a:p>
          <a:r>
            <a:rPr lang="de-DE" dirty="0" smtClean="0"/>
            <a:t>Suche</a:t>
          </a:r>
          <a:endParaRPr lang="de-DE" dirty="0"/>
        </a:p>
      </dgm:t>
    </dgm:pt>
    <dgm:pt modelId="{B1D2528B-A602-4E66-BED3-9CA4DA0EB094}" type="parTrans" cxnId="{9621ECE4-18D5-4967-8F81-41225E863A39}">
      <dgm:prSet/>
      <dgm:spPr/>
      <dgm:t>
        <a:bodyPr/>
        <a:lstStyle/>
        <a:p>
          <a:endParaRPr lang="de-DE"/>
        </a:p>
      </dgm:t>
    </dgm:pt>
    <dgm:pt modelId="{C526C17F-C812-4A96-889A-C67C811F2245}" type="sibTrans" cxnId="{9621ECE4-18D5-4967-8F81-41225E863A39}">
      <dgm:prSet/>
      <dgm:spPr/>
      <dgm:t>
        <a:bodyPr/>
        <a:lstStyle/>
        <a:p>
          <a:endParaRPr lang="de-DE"/>
        </a:p>
      </dgm:t>
    </dgm:pt>
    <dgm:pt modelId="{F17E45E8-14EB-43AD-BA46-906B2047872F}">
      <dgm:prSet phldrT="[Text]"/>
      <dgm:spPr/>
      <dgm:t>
        <a:bodyPr/>
        <a:lstStyle/>
        <a:p>
          <a:r>
            <a:rPr lang="de-DE" dirty="0" smtClean="0"/>
            <a:t>Gerichte</a:t>
          </a:r>
          <a:endParaRPr lang="de-DE" dirty="0"/>
        </a:p>
      </dgm:t>
    </dgm:pt>
    <dgm:pt modelId="{CF08F5EC-B1D9-4FFC-BCAD-A35DADBFB731}" type="parTrans" cxnId="{F3AF4B66-36B1-4E4E-9F00-5DAFDFD99FF4}">
      <dgm:prSet/>
      <dgm:spPr/>
      <dgm:t>
        <a:bodyPr/>
        <a:lstStyle/>
        <a:p>
          <a:endParaRPr lang="de-DE"/>
        </a:p>
      </dgm:t>
    </dgm:pt>
    <dgm:pt modelId="{DE4E8173-7B60-4F15-9C71-F248CA75D19E}" type="sibTrans" cxnId="{F3AF4B66-36B1-4E4E-9F00-5DAFDFD99FF4}">
      <dgm:prSet/>
      <dgm:spPr/>
      <dgm:t>
        <a:bodyPr/>
        <a:lstStyle/>
        <a:p>
          <a:endParaRPr lang="de-DE"/>
        </a:p>
      </dgm:t>
    </dgm:pt>
    <dgm:pt modelId="{9D20E645-72A2-4F7C-879F-74D693101770}">
      <dgm:prSet phldrT="[Text]"/>
      <dgm:spPr/>
      <dgm:t>
        <a:bodyPr/>
        <a:lstStyle/>
        <a:p>
          <a:r>
            <a:rPr lang="de-DE" dirty="0" smtClean="0"/>
            <a:t>Vorschläge nach Beliebtheit</a:t>
          </a:r>
          <a:endParaRPr lang="de-DE" dirty="0"/>
        </a:p>
      </dgm:t>
    </dgm:pt>
    <dgm:pt modelId="{43C5293F-B2DD-4EB3-AE9D-F996E88FF2F1}" type="parTrans" cxnId="{39624144-BC43-4C04-8336-634CEFC2ECEA}">
      <dgm:prSet/>
      <dgm:spPr/>
      <dgm:t>
        <a:bodyPr/>
        <a:lstStyle/>
        <a:p>
          <a:endParaRPr lang="de-DE"/>
        </a:p>
      </dgm:t>
    </dgm:pt>
    <dgm:pt modelId="{4683F433-E5C0-4184-872C-6ED11BED0441}" type="sibTrans" cxnId="{39624144-BC43-4C04-8336-634CEFC2ECEA}">
      <dgm:prSet/>
      <dgm:spPr/>
      <dgm:t>
        <a:bodyPr/>
        <a:lstStyle/>
        <a:p>
          <a:endParaRPr lang="de-DE"/>
        </a:p>
      </dgm:t>
    </dgm:pt>
    <dgm:pt modelId="{AF965A9C-5EC9-4010-B945-FC2A50A0E232}">
      <dgm:prSet/>
      <dgm:spPr/>
      <dgm:t>
        <a:bodyPr/>
        <a:lstStyle/>
        <a:p>
          <a:r>
            <a:rPr lang="de-DE" dirty="0" smtClean="0"/>
            <a:t>Ablaufdatum</a:t>
          </a:r>
          <a:endParaRPr lang="de-DE" dirty="0"/>
        </a:p>
      </dgm:t>
    </dgm:pt>
    <dgm:pt modelId="{5152A35F-3A27-4521-AAE3-721EF637B8EF}" type="parTrans" cxnId="{3206A5F9-6EDB-48FA-8603-A7C5AC8DFAD9}">
      <dgm:prSet/>
      <dgm:spPr/>
      <dgm:t>
        <a:bodyPr/>
        <a:lstStyle/>
        <a:p>
          <a:endParaRPr lang="de-DE"/>
        </a:p>
      </dgm:t>
    </dgm:pt>
    <dgm:pt modelId="{BEF294B8-0543-4E18-846E-A34E8762E342}" type="sibTrans" cxnId="{3206A5F9-6EDB-48FA-8603-A7C5AC8DFAD9}">
      <dgm:prSet/>
      <dgm:spPr/>
      <dgm:t>
        <a:bodyPr/>
        <a:lstStyle/>
        <a:p>
          <a:endParaRPr lang="de-DE"/>
        </a:p>
      </dgm:t>
    </dgm:pt>
    <dgm:pt modelId="{6BEBD950-A74B-4AC5-A354-531B0DEC3668}">
      <dgm:prSet/>
      <dgm:spPr/>
      <dgm:t>
        <a:bodyPr/>
        <a:lstStyle/>
        <a:p>
          <a:r>
            <a:rPr lang="de-DE" dirty="0" smtClean="0"/>
            <a:t>Anzahl</a:t>
          </a:r>
          <a:endParaRPr lang="de-DE" dirty="0"/>
        </a:p>
      </dgm:t>
    </dgm:pt>
    <dgm:pt modelId="{5718E80D-F065-4CF1-96D8-B57F9AFD88F0}" type="parTrans" cxnId="{5387D5B1-8E78-4C6D-86E5-C16847E71074}">
      <dgm:prSet/>
      <dgm:spPr/>
      <dgm:t>
        <a:bodyPr/>
        <a:lstStyle/>
        <a:p>
          <a:endParaRPr lang="de-DE"/>
        </a:p>
      </dgm:t>
    </dgm:pt>
    <dgm:pt modelId="{96B097FB-241B-4186-9145-26A3BD6402FC}" type="sibTrans" cxnId="{5387D5B1-8E78-4C6D-86E5-C16847E71074}">
      <dgm:prSet/>
      <dgm:spPr/>
      <dgm:t>
        <a:bodyPr/>
        <a:lstStyle/>
        <a:p>
          <a:endParaRPr lang="de-DE"/>
        </a:p>
      </dgm:t>
    </dgm:pt>
    <dgm:pt modelId="{801598AE-EBDE-4180-AC39-4BAB1AF381F7}">
      <dgm:prSet/>
      <dgm:spPr/>
      <dgm:t>
        <a:bodyPr/>
        <a:lstStyle/>
        <a:p>
          <a:r>
            <a:rPr lang="de-DE" dirty="0" smtClean="0"/>
            <a:t>Suche</a:t>
          </a:r>
          <a:endParaRPr lang="de-DE" dirty="0"/>
        </a:p>
      </dgm:t>
    </dgm:pt>
    <dgm:pt modelId="{1E5D5079-04AC-41DE-BB6E-B4714A2D14CF}" type="parTrans" cxnId="{0EEEAFAC-6A86-4695-80A1-ECBDC00B963E}">
      <dgm:prSet/>
      <dgm:spPr/>
      <dgm:t>
        <a:bodyPr/>
        <a:lstStyle/>
        <a:p>
          <a:endParaRPr lang="de-DE"/>
        </a:p>
      </dgm:t>
    </dgm:pt>
    <dgm:pt modelId="{DDFEACC5-AB53-4A05-9CFB-28E1699B7FC4}" type="sibTrans" cxnId="{0EEEAFAC-6A86-4695-80A1-ECBDC00B963E}">
      <dgm:prSet/>
      <dgm:spPr/>
      <dgm:t>
        <a:bodyPr/>
        <a:lstStyle/>
        <a:p>
          <a:endParaRPr lang="de-DE"/>
        </a:p>
      </dgm:t>
    </dgm:pt>
    <dgm:pt modelId="{72E93EBB-A6E7-4154-B64C-251CE72B5E06}">
      <dgm:prSet/>
      <dgm:spPr/>
      <dgm:t>
        <a:bodyPr/>
        <a:lstStyle/>
        <a:p>
          <a:r>
            <a:rPr lang="de-DE" dirty="0" smtClean="0"/>
            <a:t>Zähler</a:t>
          </a:r>
          <a:endParaRPr lang="de-DE" dirty="0"/>
        </a:p>
      </dgm:t>
    </dgm:pt>
    <dgm:pt modelId="{16EA9CBA-971C-41A7-8245-A34D5AF91C06}" type="parTrans" cxnId="{9F42A007-74B8-40F7-9B65-DD57C8007BCD}">
      <dgm:prSet/>
      <dgm:spPr/>
      <dgm:t>
        <a:bodyPr/>
        <a:lstStyle/>
        <a:p>
          <a:endParaRPr lang="de-DE"/>
        </a:p>
      </dgm:t>
    </dgm:pt>
    <dgm:pt modelId="{F04DE225-3418-4057-9913-886E68D8641A}" type="sibTrans" cxnId="{9F42A007-74B8-40F7-9B65-DD57C8007BCD}">
      <dgm:prSet/>
      <dgm:spPr/>
      <dgm:t>
        <a:bodyPr/>
        <a:lstStyle/>
        <a:p>
          <a:endParaRPr lang="de-DE"/>
        </a:p>
      </dgm:t>
    </dgm:pt>
    <dgm:pt modelId="{590EBA5F-47E6-4105-BB46-4771CF09500E}">
      <dgm:prSet/>
      <dgm:spPr/>
      <dgm:t>
        <a:bodyPr/>
        <a:lstStyle/>
        <a:p>
          <a:r>
            <a:rPr lang="de-DE" dirty="0" smtClean="0"/>
            <a:t>Suche</a:t>
          </a:r>
          <a:endParaRPr lang="de-DE" dirty="0"/>
        </a:p>
      </dgm:t>
    </dgm:pt>
    <dgm:pt modelId="{4E064EF0-F4FD-45B6-A410-772C1BE21181}" type="parTrans" cxnId="{177E6871-CF50-4A8B-A099-16A5416E1745}">
      <dgm:prSet/>
      <dgm:spPr/>
      <dgm:t>
        <a:bodyPr/>
        <a:lstStyle/>
        <a:p>
          <a:endParaRPr lang="de-DE"/>
        </a:p>
      </dgm:t>
    </dgm:pt>
    <dgm:pt modelId="{A3D77C7D-643A-43A7-B1A9-255D0666C472}" type="sibTrans" cxnId="{177E6871-CF50-4A8B-A099-16A5416E1745}">
      <dgm:prSet/>
      <dgm:spPr/>
      <dgm:t>
        <a:bodyPr/>
        <a:lstStyle/>
        <a:p>
          <a:endParaRPr lang="de-DE"/>
        </a:p>
      </dgm:t>
    </dgm:pt>
    <dgm:pt modelId="{C09A9368-2503-4497-A0CC-7DE62790DF03}">
      <dgm:prSet/>
      <dgm:spPr/>
      <dgm:t>
        <a:bodyPr/>
        <a:lstStyle/>
        <a:p>
          <a:r>
            <a:rPr lang="de-DE" dirty="0" smtClean="0"/>
            <a:t>Warnung</a:t>
          </a:r>
          <a:endParaRPr lang="de-DE" dirty="0"/>
        </a:p>
      </dgm:t>
    </dgm:pt>
    <dgm:pt modelId="{692248CF-B057-431D-BB97-ADD2CE523D38}" type="parTrans" cxnId="{EE5F5A89-2503-4A65-AA64-FAFF1C050C87}">
      <dgm:prSet/>
      <dgm:spPr/>
      <dgm:t>
        <a:bodyPr/>
        <a:lstStyle/>
        <a:p>
          <a:endParaRPr lang="de-DE"/>
        </a:p>
      </dgm:t>
    </dgm:pt>
    <dgm:pt modelId="{9218102D-D378-49F4-8EF5-429A243D3AE5}" type="sibTrans" cxnId="{EE5F5A89-2503-4A65-AA64-FAFF1C050C87}">
      <dgm:prSet/>
      <dgm:spPr/>
      <dgm:t>
        <a:bodyPr/>
        <a:lstStyle/>
        <a:p>
          <a:endParaRPr lang="de-DE"/>
        </a:p>
      </dgm:t>
    </dgm:pt>
    <dgm:pt modelId="{2CC3A647-8739-4A83-9EB2-A65192A4EE4C}">
      <dgm:prSet/>
      <dgm:spPr/>
      <dgm:t>
        <a:bodyPr/>
        <a:lstStyle/>
        <a:p>
          <a:r>
            <a:rPr lang="de-DE" dirty="0" smtClean="0"/>
            <a:t>Gericht</a:t>
          </a:r>
        </a:p>
      </dgm:t>
    </dgm:pt>
    <dgm:pt modelId="{F13EF3C5-0F8E-4FBE-8850-D0FB4721D9B8}" type="parTrans" cxnId="{CD0AABF5-59E1-494E-9E30-55D92C445EC0}">
      <dgm:prSet/>
      <dgm:spPr/>
      <dgm:t>
        <a:bodyPr/>
        <a:lstStyle/>
        <a:p>
          <a:endParaRPr lang="de-DE"/>
        </a:p>
      </dgm:t>
    </dgm:pt>
    <dgm:pt modelId="{88F4E502-62D8-41AC-A9E2-0B9975C09A4C}" type="sibTrans" cxnId="{CD0AABF5-59E1-494E-9E30-55D92C445EC0}">
      <dgm:prSet/>
      <dgm:spPr/>
      <dgm:t>
        <a:bodyPr/>
        <a:lstStyle/>
        <a:p>
          <a:endParaRPr lang="de-DE"/>
        </a:p>
      </dgm:t>
    </dgm:pt>
    <dgm:pt modelId="{4102E70B-FB29-4A24-AE2B-E49FE78A4556}">
      <dgm:prSet/>
      <dgm:spPr/>
      <dgm:t>
        <a:bodyPr/>
        <a:lstStyle/>
        <a:p>
          <a:r>
            <a:rPr lang="de-DE" dirty="0" smtClean="0"/>
            <a:t>Zutaten</a:t>
          </a:r>
          <a:endParaRPr lang="de-DE" dirty="0"/>
        </a:p>
      </dgm:t>
    </dgm:pt>
    <dgm:pt modelId="{9B1111E8-E274-4E62-9F57-524191F91E7F}" type="parTrans" cxnId="{A60F4A34-8AA5-4505-9FA9-D4501C8B7003}">
      <dgm:prSet/>
      <dgm:spPr/>
      <dgm:t>
        <a:bodyPr/>
        <a:lstStyle/>
        <a:p>
          <a:endParaRPr lang="de-DE"/>
        </a:p>
      </dgm:t>
    </dgm:pt>
    <dgm:pt modelId="{5F749E66-5A07-4A06-8087-E3FE42020733}" type="sibTrans" cxnId="{A60F4A34-8AA5-4505-9FA9-D4501C8B7003}">
      <dgm:prSet/>
      <dgm:spPr/>
      <dgm:t>
        <a:bodyPr/>
        <a:lstStyle/>
        <a:p>
          <a:endParaRPr lang="de-DE"/>
        </a:p>
      </dgm:t>
    </dgm:pt>
    <dgm:pt modelId="{740AF6A5-1CD4-4247-A9FF-44C1E34EA851}">
      <dgm:prSet/>
      <dgm:spPr/>
      <dgm:t>
        <a:bodyPr/>
        <a:lstStyle/>
        <a:p>
          <a:r>
            <a:rPr lang="de-DE" dirty="0" smtClean="0"/>
            <a:t>Lebensmittel</a:t>
          </a:r>
          <a:endParaRPr lang="de-DE" dirty="0"/>
        </a:p>
      </dgm:t>
    </dgm:pt>
    <dgm:pt modelId="{717C3C4F-DAC3-4395-8439-2813442CD8BC}" type="parTrans" cxnId="{3FDD553C-BF97-49C8-93BF-D8E0D114C7EB}">
      <dgm:prSet/>
      <dgm:spPr/>
      <dgm:t>
        <a:bodyPr/>
        <a:lstStyle/>
        <a:p>
          <a:endParaRPr lang="de-DE"/>
        </a:p>
      </dgm:t>
    </dgm:pt>
    <dgm:pt modelId="{F6F6DFB4-F645-449C-B4D8-395C7C737E02}" type="sibTrans" cxnId="{3FDD553C-BF97-49C8-93BF-D8E0D114C7EB}">
      <dgm:prSet/>
      <dgm:spPr/>
      <dgm:t>
        <a:bodyPr/>
        <a:lstStyle/>
        <a:p>
          <a:endParaRPr lang="de-DE"/>
        </a:p>
      </dgm:t>
    </dgm:pt>
    <dgm:pt modelId="{D7E8158F-3142-48CD-B079-8E8AFB0048C8}">
      <dgm:prSet/>
      <dgm:spPr/>
      <dgm:t>
        <a:bodyPr/>
        <a:lstStyle/>
        <a:p>
          <a:endParaRPr lang="de-DE"/>
        </a:p>
      </dgm:t>
    </dgm:pt>
    <dgm:pt modelId="{3012369F-741F-4756-905D-10712AC03B27}" type="parTrans" cxnId="{1CBABC2B-ACC5-4520-BFC6-42C5D3989056}">
      <dgm:prSet/>
      <dgm:spPr/>
      <dgm:t>
        <a:bodyPr/>
        <a:lstStyle/>
        <a:p>
          <a:endParaRPr lang="de-DE"/>
        </a:p>
      </dgm:t>
    </dgm:pt>
    <dgm:pt modelId="{AAA320F5-F276-46A3-A751-DF54821FEC4B}" type="sibTrans" cxnId="{1CBABC2B-ACC5-4520-BFC6-42C5D3989056}">
      <dgm:prSet/>
      <dgm:spPr/>
      <dgm:t>
        <a:bodyPr/>
        <a:lstStyle/>
        <a:p>
          <a:endParaRPr lang="de-DE"/>
        </a:p>
      </dgm:t>
    </dgm:pt>
    <dgm:pt modelId="{BCBD11EC-E4DC-403D-BFBC-55BCDAC26852}">
      <dgm:prSet/>
      <dgm:spPr/>
      <dgm:t>
        <a:bodyPr/>
        <a:lstStyle/>
        <a:p>
          <a:r>
            <a:rPr lang="de-DE" dirty="0" smtClean="0"/>
            <a:t>Anzahl</a:t>
          </a:r>
          <a:endParaRPr lang="de-DE" dirty="0"/>
        </a:p>
      </dgm:t>
    </dgm:pt>
    <dgm:pt modelId="{59B3A151-E077-457C-88C0-6889F4D7CBF8}" type="parTrans" cxnId="{BF329D07-FF85-4C8C-8D7A-55DB3392ABAF}">
      <dgm:prSet/>
      <dgm:spPr/>
      <dgm:t>
        <a:bodyPr/>
        <a:lstStyle/>
        <a:p>
          <a:endParaRPr lang="de-DE"/>
        </a:p>
      </dgm:t>
    </dgm:pt>
    <dgm:pt modelId="{E9BF193D-F16A-41D0-8606-EBE47B21DC4D}" type="sibTrans" cxnId="{BF329D07-FF85-4C8C-8D7A-55DB3392ABAF}">
      <dgm:prSet/>
      <dgm:spPr/>
      <dgm:t>
        <a:bodyPr/>
        <a:lstStyle/>
        <a:p>
          <a:endParaRPr lang="de-DE"/>
        </a:p>
      </dgm:t>
    </dgm:pt>
    <dgm:pt modelId="{154A3CED-BF10-41ED-9791-19E580A138E4}">
      <dgm:prSet/>
      <dgm:spPr/>
      <dgm:t>
        <a:bodyPr/>
        <a:lstStyle/>
        <a:p>
          <a:r>
            <a:rPr lang="de-DE" dirty="0" smtClean="0"/>
            <a:t>Datum</a:t>
          </a:r>
          <a:endParaRPr lang="de-DE" dirty="0"/>
        </a:p>
      </dgm:t>
    </dgm:pt>
    <dgm:pt modelId="{54E82024-D27C-448F-8DC8-352E5035A763}" type="parTrans" cxnId="{97AF8C83-48C6-43FE-9D89-0426A26C3F02}">
      <dgm:prSet/>
      <dgm:spPr/>
      <dgm:t>
        <a:bodyPr/>
        <a:lstStyle/>
        <a:p>
          <a:endParaRPr lang="de-DE"/>
        </a:p>
      </dgm:t>
    </dgm:pt>
    <dgm:pt modelId="{5EA1B700-A82F-4621-AAB2-D2F194716EC1}" type="sibTrans" cxnId="{97AF8C83-48C6-43FE-9D89-0426A26C3F02}">
      <dgm:prSet/>
      <dgm:spPr/>
      <dgm:t>
        <a:bodyPr/>
        <a:lstStyle/>
        <a:p>
          <a:endParaRPr lang="de-DE"/>
        </a:p>
      </dgm:t>
    </dgm:pt>
    <dgm:pt modelId="{C5036A35-0A62-431D-9BE2-9191355665B3}">
      <dgm:prSet/>
      <dgm:spPr/>
      <dgm:t>
        <a:bodyPr/>
        <a:lstStyle/>
        <a:p>
          <a:r>
            <a:rPr lang="de-DE" dirty="0" smtClean="0"/>
            <a:t>Zusatz</a:t>
          </a:r>
          <a:endParaRPr lang="de-DE" dirty="0"/>
        </a:p>
      </dgm:t>
    </dgm:pt>
    <dgm:pt modelId="{D43C7D5A-9577-4895-BF22-E8960A285464}" type="parTrans" cxnId="{0E2FA539-188C-4B00-8900-D217C87D5F73}">
      <dgm:prSet/>
      <dgm:spPr/>
      <dgm:t>
        <a:bodyPr/>
        <a:lstStyle/>
        <a:p>
          <a:endParaRPr lang="de-DE"/>
        </a:p>
      </dgm:t>
    </dgm:pt>
    <dgm:pt modelId="{E6294FDC-3535-40A4-B377-D5565FEF0AAB}" type="sibTrans" cxnId="{0E2FA539-188C-4B00-8900-D217C87D5F73}">
      <dgm:prSet/>
      <dgm:spPr/>
      <dgm:t>
        <a:bodyPr/>
        <a:lstStyle/>
        <a:p>
          <a:endParaRPr lang="de-DE"/>
        </a:p>
      </dgm:t>
    </dgm:pt>
    <dgm:pt modelId="{5CE202C3-A5F9-4803-845D-A1EFE0BB31AC}">
      <dgm:prSet/>
      <dgm:spPr/>
      <dgm:t>
        <a:bodyPr/>
        <a:lstStyle/>
        <a:p>
          <a:r>
            <a:rPr lang="de-DE" dirty="0" smtClean="0"/>
            <a:t>Vegetarier/Vegan/</a:t>
          </a:r>
        </a:p>
        <a:p>
          <a:r>
            <a:rPr lang="de-DE" dirty="0" smtClean="0"/>
            <a:t>Muslim/Normal</a:t>
          </a:r>
          <a:endParaRPr lang="de-DE" dirty="0"/>
        </a:p>
      </dgm:t>
    </dgm:pt>
    <dgm:pt modelId="{20AF106C-28A6-4F2D-AAA3-E6CE6108C70D}" type="parTrans" cxnId="{BC4A9C6D-FE87-4C30-B9D4-9E9B392ACA41}">
      <dgm:prSet/>
      <dgm:spPr/>
      <dgm:t>
        <a:bodyPr/>
        <a:lstStyle/>
        <a:p>
          <a:endParaRPr lang="de-DE"/>
        </a:p>
      </dgm:t>
    </dgm:pt>
    <dgm:pt modelId="{C4866534-3B4C-4A26-84BC-FEDDF35BA7C6}" type="sibTrans" cxnId="{BC4A9C6D-FE87-4C30-B9D4-9E9B392ACA41}">
      <dgm:prSet/>
      <dgm:spPr/>
      <dgm:t>
        <a:bodyPr/>
        <a:lstStyle/>
        <a:p>
          <a:endParaRPr lang="de-DE"/>
        </a:p>
      </dgm:t>
    </dgm:pt>
    <dgm:pt modelId="{463A73AB-9692-445E-8E0A-09B14593B8A2}">
      <dgm:prSet/>
      <dgm:spPr/>
      <dgm:t>
        <a:bodyPr/>
        <a:lstStyle/>
        <a:p>
          <a:r>
            <a:rPr lang="de-DE" dirty="0" smtClean="0"/>
            <a:t>Sortierung/</a:t>
          </a:r>
        </a:p>
        <a:p>
          <a:r>
            <a:rPr lang="de-DE" dirty="0" smtClean="0"/>
            <a:t>Ausschluss</a:t>
          </a:r>
          <a:endParaRPr lang="de-DE" dirty="0"/>
        </a:p>
      </dgm:t>
    </dgm:pt>
    <dgm:pt modelId="{2B8AFBE3-00AF-4A4D-A0EC-D58CD362DCA1}" type="parTrans" cxnId="{9A8904FE-803A-4983-AA3A-C6B33111651D}">
      <dgm:prSet/>
      <dgm:spPr/>
      <dgm:t>
        <a:bodyPr/>
        <a:lstStyle/>
        <a:p>
          <a:endParaRPr lang="de-DE"/>
        </a:p>
      </dgm:t>
    </dgm:pt>
    <dgm:pt modelId="{46326DC1-5186-4CD7-96A4-35A18FB1694C}" type="sibTrans" cxnId="{9A8904FE-803A-4983-AA3A-C6B33111651D}">
      <dgm:prSet/>
      <dgm:spPr/>
      <dgm:t>
        <a:bodyPr/>
        <a:lstStyle/>
        <a:p>
          <a:endParaRPr lang="de-DE"/>
        </a:p>
      </dgm:t>
    </dgm:pt>
    <dgm:pt modelId="{2E4ACB25-8409-4C77-8851-5BF7B054B7E4}">
      <dgm:prSet/>
      <dgm:spPr/>
      <dgm:t>
        <a:bodyPr/>
        <a:lstStyle/>
        <a:p>
          <a:r>
            <a:rPr lang="de-DE" dirty="0" smtClean="0"/>
            <a:t>Einkaufsliste</a:t>
          </a:r>
          <a:endParaRPr lang="de-DE" dirty="0"/>
        </a:p>
      </dgm:t>
    </dgm:pt>
    <dgm:pt modelId="{D5708D65-9020-489E-A526-56BFB5575468}" type="parTrans" cxnId="{F6799C09-9F2D-420A-80AA-F709F6DA015D}">
      <dgm:prSet/>
      <dgm:spPr/>
      <dgm:t>
        <a:bodyPr/>
        <a:lstStyle/>
        <a:p>
          <a:endParaRPr lang="de-DE"/>
        </a:p>
      </dgm:t>
    </dgm:pt>
    <dgm:pt modelId="{53845E20-85EA-45B1-B45B-F776700ECD64}" type="sibTrans" cxnId="{F6799C09-9F2D-420A-80AA-F709F6DA015D}">
      <dgm:prSet/>
      <dgm:spPr/>
      <dgm:t>
        <a:bodyPr/>
        <a:lstStyle/>
        <a:p>
          <a:endParaRPr lang="de-DE"/>
        </a:p>
      </dgm:t>
    </dgm:pt>
    <dgm:pt modelId="{810879DB-0B11-4E11-9BC6-4B895DE5533A}">
      <dgm:prSet/>
      <dgm:spPr/>
      <dgm:t>
        <a:bodyPr/>
        <a:lstStyle/>
        <a:p>
          <a:r>
            <a:rPr lang="de-DE" dirty="0" smtClean="0"/>
            <a:t>Eingabe</a:t>
          </a:r>
          <a:endParaRPr lang="de-DE" dirty="0"/>
        </a:p>
      </dgm:t>
    </dgm:pt>
    <dgm:pt modelId="{05B8CC52-AF69-4095-9520-55600283266D}" type="parTrans" cxnId="{3546E11C-D0D0-4C60-94F1-FCEA721A39C3}">
      <dgm:prSet/>
      <dgm:spPr/>
      <dgm:t>
        <a:bodyPr/>
        <a:lstStyle/>
        <a:p>
          <a:endParaRPr lang="de-DE"/>
        </a:p>
      </dgm:t>
    </dgm:pt>
    <dgm:pt modelId="{1803AB34-2506-4771-BAA1-0A4C9C8AC23E}" type="sibTrans" cxnId="{3546E11C-D0D0-4C60-94F1-FCEA721A39C3}">
      <dgm:prSet/>
      <dgm:spPr/>
    </dgm:pt>
    <dgm:pt modelId="{18F19FAD-6CA6-4AEE-AA4F-D0DF64B4FD9A}" type="pres">
      <dgm:prSet presAssocID="{A5FBA892-2A0C-4B1D-9184-1750B2D2FDE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83912-9AA6-4D2B-A09F-DBDC3653939E}" type="pres">
      <dgm:prSet presAssocID="{EA732832-A62B-4D90-8A04-F6ED8A403E36}" presName="root1" presStyleCnt="0"/>
      <dgm:spPr/>
    </dgm:pt>
    <dgm:pt modelId="{7BE1D466-5216-4FE0-AECD-5750693D20DF}" type="pres">
      <dgm:prSet presAssocID="{EA732832-A62B-4D90-8A04-F6ED8A403E3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E9B2569-44AE-4EE4-8309-89A3E50F3C1F}" type="pres">
      <dgm:prSet presAssocID="{EA732832-A62B-4D90-8A04-F6ED8A403E36}" presName="level2hierChild" presStyleCnt="0"/>
      <dgm:spPr/>
    </dgm:pt>
    <dgm:pt modelId="{56E9A3DC-CD21-49EF-A2BC-A58654B98DAB}" type="pres">
      <dgm:prSet presAssocID="{C309499E-6A15-4F02-893C-25D8B3D00811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CF2F5C9-E56A-457B-B54D-0D8F0917E26E}" type="pres">
      <dgm:prSet presAssocID="{C309499E-6A15-4F02-893C-25D8B3D00811}" presName="connTx" presStyleLbl="parChTrans1D2" presStyleIdx="0" presStyleCnt="3"/>
      <dgm:spPr/>
      <dgm:t>
        <a:bodyPr/>
        <a:lstStyle/>
        <a:p>
          <a:endParaRPr lang="de-DE"/>
        </a:p>
      </dgm:t>
    </dgm:pt>
    <dgm:pt modelId="{C5B27BC1-85CB-4260-ABF8-4C053D1FDF18}" type="pres">
      <dgm:prSet presAssocID="{17641596-4B00-43A0-8560-53323D8C557A}" presName="root2" presStyleCnt="0"/>
      <dgm:spPr/>
    </dgm:pt>
    <dgm:pt modelId="{6E7BC15F-88B6-4CC9-BC92-E9DE131678CF}" type="pres">
      <dgm:prSet presAssocID="{17641596-4B00-43A0-8560-53323D8C557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2DBBBAE-C85D-410A-B33A-9E2E964685AC}" type="pres">
      <dgm:prSet presAssocID="{17641596-4B00-43A0-8560-53323D8C557A}" presName="level3hierChild" presStyleCnt="0"/>
      <dgm:spPr/>
    </dgm:pt>
    <dgm:pt modelId="{79DF1126-286B-46EB-B4E7-6D6BC39B93FC}" type="pres">
      <dgm:prSet presAssocID="{2886C937-81F0-4FE4-89F9-F265050CFF81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22B92E74-403D-446D-87F5-8787EE280E34}" type="pres">
      <dgm:prSet presAssocID="{2886C937-81F0-4FE4-89F9-F265050CFF81}" presName="connTx" presStyleLbl="parChTrans1D3" presStyleIdx="0" presStyleCnt="6"/>
      <dgm:spPr/>
      <dgm:t>
        <a:bodyPr/>
        <a:lstStyle/>
        <a:p>
          <a:endParaRPr lang="de-DE"/>
        </a:p>
      </dgm:t>
    </dgm:pt>
    <dgm:pt modelId="{189DEA5B-34AF-4CEF-A878-4A682C92ADD2}" type="pres">
      <dgm:prSet presAssocID="{7B3377F5-9AE0-4FD2-877E-01311B74F807}" presName="root2" presStyleCnt="0"/>
      <dgm:spPr/>
    </dgm:pt>
    <dgm:pt modelId="{4F0C7F87-FD51-42F9-8B3C-74A858619DDF}" type="pres">
      <dgm:prSet presAssocID="{7B3377F5-9AE0-4FD2-877E-01311B74F807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1F4A19-A2C4-4690-9FDB-5BBEBD88CF31}" type="pres">
      <dgm:prSet presAssocID="{7B3377F5-9AE0-4FD2-877E-01311B74F807}" presName="level3hierChild" presStyleCnt="0"/>
      <dgm:spPr/>
    </dgm:pt>
    <dgm:pt modelId="{F353C9EE-ABB0-480E-ABF0-20670D691669}" type="pres">
      <dgm:prSet presAssocID="{5718E80D-F065-4CF1-96D8-B57F9AFD88F0}" presName="conn2-1" presStyleLbl="parChTrans1D4" presStyleIdx="0" presStyleCnt="13"/>
      <dgm:spPr/>
      <dgm:t>
        <a:bodyPr/>
        <a:lstStyle/>
        <a:p>
          <a:endParaRPr lang="de-DE"/>
        </a:p>
      </dgm:t>
    </dgm:pt>
    <dgm:pt modelId="{23404DB0-F287-4F4B-98E2-5C6BAE192C4A}" type="pres">
      <dgm:prSet presAssocID="{5718E80D-F065-4CF1-96D8-B57F9AFD88F0}" presName="connTx" presStyleLbl="parChTrans1D4" presStyleIdx="0" presStyleCnt="13"/>
      <dgm:spPr/>
      <dgm:t>
        <a:bodyPr/>
        <a:lstStyle/>
        <a:p>
          <a:endParaRPr lang="de-DE"/>
        </a:p>
      </dgm:t>
    </dgm:pt>
    <dgm:pt modelId="{0BB04B9D-EAF7-4A9A-ADFD-EE60D58ADDF6}" type="pres">
      <dgm:prSet presAssocID="{6BEBD950-A74B-4AC5-A354-531B0DEC3668}" presName="root2" presStyleCnt="0"/>
      <dgm:spPr/>
    </dgm:pt>
    <dgm:pt modelId="{D53B9027-EF7C-4542-912C-67B1B214E310}" type="pres">
      <dgm:prSet presAssocID="{6BEBD950-A74B-4AC5-A354-531B0DEC3668}" presName="LevelTwoTextNode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7AE3108-08A5-410F-ABFE-8BB4B055256E}" type="pres">
      <dgm:prSet presAssocID="{6BEBD950-A74B-4AC5-A354-531B0DEC3668}" presName="level3hierChild" presStyleCnt="0"/>
      <dgm:spPr/>
    </dgm:pt>
    <dgm:pt modelId="{D29A8062-2C8F-41EF-BDA1-5C1A2279939F}" type="pres">
      <dgm:prSet presAssocID="{B1D2528B-A602-4E66-BED3-9CA4DA0EB094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FBA7E126-7843-4DC2-8100-2BD2A8324A44}" type="pres">
      <dgm:prSet presAssocID="{B1D2528B-A602-4E66-BED3-9CA4DA0EB094}" presName="connTx" presStyleLbl="parChTrans1D3" presStyleIdx="1" presStyleCnt="6"/>
      <dgm:spPr/>
      <dgm:t>
        <a:bodyPr/>
        <a:lstStyle/>
        <a:p>
          <a:endParaRPr lang="de-DE"/>
        </a:p>
      </dgm:t>
    </dgm:pt>
    <dgm:pt modelId="{B3915783-7BD0-4302-9171-B366F8481160}" type="pres">
      <dgm:prSet presAssocID="{F4F363A7-F4D4-41C1-935E-50FEC348C4E8}" presName="root2" presStyleCnt="0"/>
      <dgm:spPr/>
    </dgm:pt>
    <dgm:pt modelId="{2A1F9B69-88EE-4762-99AA-CA701527BC28}" type="pres">
      <dgm:prSet presAssocID="{F4F363A7-F4D4-41C1-935E-50FEC348C4E8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BF3A19-A551-48D5-A48E-BCA07195317A}" type="pres">
      <dgm:prSet presAssocID="{F4F363A7-F4D4-41C1-935E-50FEC348C4E8}" presName="level3hierChild" presStyleCnt="0"/>
      <dgm:spPr/>
    </dgm:pt>
    <dgm:pt modelId="{C7068D9A-A9BD-4D5C-9FA4-B35E0A624CC1}" type="pres">
      <dgm:prSet presAssocID="{717C3C4F-DAC3-4395-8439-2813442CD8BC}" presName="conn2-1" presStyleLbl="parChTrans1D4" presStyleIdx="1" presStyleCnt="13"/>
      <dgm:spPr/>
      <dgm:t>
        <a:bodyPr/>
        <a:lstStyle/>
        <a:p>
          <a:endParaRPr lang="de-DE"/>
        </a:p>
      </dgm:t>
    </dgm:pt>
    <dgm:pt modelId="{6BB7E3D2-7930-4F59-9094-F1781F71DA86}" type="pres">
      <dgm:prSet presAssocID="{717C3C4F-DAC3-4395-8439-2813442CD8BC}" presName="connTx" presStyleLbl="parChTrans1D4" presStyleIdx="1" presStyleCnt="13"/>
      <dgm:spPr/>
      <dgm:t>
        <a:bodyPr/>
        <a:lstStyle/>
        <a:p>
          <a:endParaRPr lang="de-DE"/>
        </a:p>
      </dgm:t>
    </dgm:pt>
    <dgm:pt modelId="{E142951A-7052-499C-89D9-E16AD840A4EE}" type="pres">
      <dgm:prSet presAssocID="{740AF6A5-1CD4-4247-A9FF-44C1E34EA851}" presName="root2" presStyleCnt="0"/>
      <dgm:spPr/>
    </dgm:pt>
    <dgm:pt modelId="{E2731AB5-FE8A-45FC-B2B0-A56BEF2EB64F}" type="pres">
      <dgm:prSet presAssocID="{740AF6A5-1CD4-4247-A9FF-44C1E34EA851}" presName="LevelTwoTextNode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984E8F-7CEC-4C9B-819D-7BAEE3F89C49}" type="pres">
      <dgm:prSet presAssocID="{740AF6A5-1CD4-4247-A9FF-44C1E34EA851}" presName="level3hierChild" presStyleCnt="0"/>
      <dgm:spPr/>
    </dgm:pt>
    <dgm:pt modelId="{C54E7F1A-7B89-4FE6-846D-C576906B9081}" type="pres">
      <dgm:prSet presAssocID="{59B3A151-E077-457C-88C0-6889F4D7CBF8}" presName="conn2-1" presStyleLbl="parChTrans1D4" presStyleIdx="2" presStyleCnt="13"/>
      <dgm:spPr/>
      <dgm:t>
        <a:bodyPr/>
        <a:lstStyle/>
        <a:p>
          <a:endParaRPr lang="de-DE"/>
        </a:p>
      </dgm:t>
    </dgm:pt>
    <dgm:pt modelId="{7FE0EECD-765F-4406-B705-70951CE693E5}" type="pres">
      <dgm:prSet presAssocID="{59B3A151-E077-457C-88C0-6889F4D7CBF8}" presName="connTx" presStyleLbl="parChTrans1D4" presStyleIdx="2" presStyleCnt="13"/>
      <dgm:spPr/>
      <dgm:t>
        <a:bodyPr/>
        <a:lstStyle/>
        <a:p>
          <a:endParaRPr lang="de-DE"/>
        </a:p>
      </dgm:t>
    </dgm:pt>
    <dgm:pt modelId="{DF4AE357-C99D-44A2-BB3E-D2AD89A9615E}" type="pres">
      <dgm:prSet presAssocID="{BCBD11EC-E4DC-403D-BFBC-55BCDAC26852}" presName="root2" presStyleCnt="0"/>
      <dgm:spPr/>
    </dgm:pt>
    <dgm:pt modelId="{27B26923-0DF7-4E78-B7C1-EC0781113738}" type="pres">
      <dgm:prSet presAssocID="{BCBD11EC-E4DC-403D-BFBC-55BCDAC26852}" presName="LevelTwoTextNode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2CE5BF-0258-4643-99D5-4ECAE4134F0C}" type="pres">
      <dgm:prSet presAssocID="{BCBD11EC-E4DC-403D-BFBC-55BCDAC26852}" presName="level3hierChild" presStyleCnt="0"/>
      <dgm:spPr/>
    </dgm:pt>
    <dgm:pt modelId="{34B26C0D-800E-4D33-860E-7D41961A33C1}" type="pres">
      <dgm:prSet presAssocID="{3012369F-741F-4756-905D-10712AC03B27}" presName="conn2-1" presStyleLbl="parChTrans1D4" presStyleIdx="3" presStyleCnt="13"/>
      <dgm:spPr/>
      <dgm:t>
        <a:bodyPr/>
        <a:lstStyle/>
        <a:p>
          <a:endParaRPr lang="de-DE"/>
        </a:p>
      </dgm:t>
    </dgm:pt>
    <dgm:pt modelId="{CC8D6556-1858-4140-817D-79503514616A}" type="pres">
      <dgm:prSet presAssocID="{3012369F-741F-4756-905D-10712AC03B27}" presName="connTx" presStyleLbl="parChTrans1D4" presStyleIdx="3" presStyleCnt="13"/>
      <dgm:spPr/>
      <dgm:t>
        <a:bodyPr/>
        <a:lstStyle/>
        <a:p>
          <a:endParaRPr lang="de-DE"/>
        </a:p>
      </dgm:t>
    </dgm:pt>
    <dgm:pt modelId="{1F7DED02-E61A-4BBA-A7D4-AD93CECF9E31}" type="pres">
      <dgm:prSet presAssocID="{D7E8158F-3142-48CD-B079-8E8AFB0048C8}" presName="root2" presStyleCnt="0"/>
      <dgm:spPr/>
    </dgm:pt>
    <dgm:pt modelId="{81297B0D-3DF9-47B7-A5FA-6BA7513A732F}" type="pres">
      <dgm:prSet presAssocID="{D7E8158F-3142-48CD-B079-8E8AFB0048C8}" presName="LevelTwoTextNode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30DBD8C-F939-47E5-8BA0-A1A6DF3A13EB}" type="pres">
      <dgm:prSet presAssocID="{D7E8158F-3142-48CD-B079-8E8AFB0048C8}" presName="level3hierChild" presStyleCnt="0"/>
      <dgm:spPr/>
    </dgm:pt>
    <dgm:pt modelId="{42F193C1-99AD-44FD-A87E-33BC97D16763}" type="pres">
      <dgm:prSet presAssocID="{5152A35F-3A27-4521-AAE3-721EF637B8EF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21A2DEF9-1D86-41DF-8157-B86B6DAFA3C1}" type="pres">
      <dgm:prSet presAssocID="{5152A35F-3A27-4521-AAE3-721EF637B8EF}" presName="connTx" presStyleLbl="parChTrans1D2" presStyleIdx="1" presStyleCnt="3"/>
      <dgm:spPr/>
      <dgm:t>
        <a:bodyPr/>
        <a:lstStyle/>
        <a:p>
          <a:endParaRPr lang="de-DE"/>
        </a:p>
      </dgm:t>
    </dgm:pt>
    <dgm:pt modelId="{56041F64-E277-4B5F-B211-B48D1026C71F}" type="pres">
      <dgm:prSet presAssocID="{AF965A9C-5EC9-4010-B945-FC2A50A0E232}" presName="root2" presStyleCnt="0"/>
      <dgm:spPr/>
    </dgm:pt>
    <dgm:pt modelId="{04401F8B-2BC4-41EF-BFA9-EAE8C1817FC1}" type="pres">
      <dgm:prSet presAssocID="{AF965A9C-5EC9-4010-B945-FC2A50A0E232}" presName="LevelTwoTextNode" presStyleLbl="node2" presStyleIdx="1" presStyleCnt="3" custLinFactNeighborX="167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950C285-7E85-459E-8477-6925EC32DA56}" type="pres">
      <dgm:prSet presAssocID="{AF965A9C-5EC9-4010-B945-FC2A50A0E232}" presName="level3hierChild" presStyleCnt="0"/>
      <dgm:spPr/>
    </dgm:pt>
    <dgm:pt modelId="{2A339F22-8FA5-4978-B87B-47C6D6691A76}" type="pres">
      <dgm:prSet presAssocID="{16EA9CBA-971C-41A7-8245-A34D5AF91C06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1BFDE322-E04A-4A3A-8D99-1D16C29D04AA}" type="pres">
      <dgm:prSet presAssocID="{16EA9CBA-971C-41A7-8245-A34D5AF91C06}" presName="connTx" presStyleLbl="parChTrans1D3" presStyleIdx="2" presStyleCnt="6"/>
      <dgm:spPr/>
      <dgm:t>
        <a:bodyPr/>
        <a:lstStyle/>
        <a:p>
          <a:endParaRPr lang="de-DE"/>
        </a:p>
      </dgm:t>
    </dgm:pt>
    <dgm:pt modelId="{41D7F739-1D48-470C-A6DA-57F8D956FB64}" type="pres">
      <dgm:prSet presAssocID="{72E93EBB-A6E7-4154-B64C-251CE72B5E06}" presName="root2" presStyleCnt="0"/>
      <dgm:spPr/>
    </dgm:pt>
    <dgm:pt modelId="{CCD9974F-57DC-4413-801F-5251885332F1}" type="pres">
      <dgm:prSet presAssocID="{72E93EBB-A6E7-4154-B64C-251CE72B5E0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578E88-F5C0-4C94-A386-E7A7305DDF89}" type="pres">
      <dgm:prSet presAssocID="{72E93EBB-A6E7-4154-B64C-251CE72B5E06}" presName="level3hierChild" presStyleCnt="0"/>
      <dgm:spPr/>
    </dgm:pt>
    <dgm:pt modelId="{7A8DA020-450A-4989-A592-D0F65154802F}" type="pres">
      <dgm:prSet presAssocID="{692248CF-B057-431D-BB97-ADD2CE523D38}" presName="conn2-1" presStyleLbl="parChTrans1D4" presStyleIdx="4" presStyleCnt="13"/>
      <dgm:spPr/>
      <dgm:t>
        <a:bodyPr/>
        <a:lstStyle/>
        <a:p>
          <a:endParaRPr lang="de-DE"/>
        </a:p>
      </dgm:t>
    </dgm:pt>
    <dgm:pt modelId="{32E952BC-3E4C-4B40-9ED2-175632CB0300}" type="pres">
      <dgm:prSet presAssocID="{692248CF-B057-431D-BB97-ADD2CE523D38}" presName="connTx" presStyleLbl="parChTrans1D4" presStyleIdx="4" presStyleCnt="13"/>
      <dgm:spPr/>
      <dgm:t>
        <a:bodyPr/>
        <a:lstStyle/>
        <a:p>
          <a:endParaRPr lang="de-DE"/>
        </a:p>
      </dgm:t>
    </dgm:pt>
    <dgm:pt modelId="{CD831D31-4383-4F4D-9C3D-81E618552B26}" type="pres">
      <dgm:prSet presAssocID="{C09A9368-2503-4497-A0CC-7DE62790DF03}" presName="root2" presStyleCnt="0"/>
      <dgm:spPr/>
    </dgm:pt>
    <dgm:pt modelId="{70F9F966-EBDD-48AE-B602-EC80FCDB0868}" type="pres">
      <dgm:prSet presAssocID="{C09A9368-2503-4497-A0CC-7DE62790DF03}" presName="LevelTwoTextNode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8166D9-49F0-4FB0-9032-7FE73EF75F3A}" type="pres">
      <dgm:prSet presAssocID="{C09A9368-2503-4497-A0CC-7DE62790DF03}" presName="level3hierChild" presStyleCnt="0"/>
      <dgm:spPr/>
    </dgm:pt>
    <dgm:pt modelId="{7636795C-1233-4579-A863-1FAFFDCE2835}" type="pres">
      <dgm:prSet presAssocID="{4E064EF0-F4FD-45B6-A410-772C1BE21181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BB414BC9-2F7F-4620-8CE2-811EDE2F8A7B}" type="pres">
      <dgm:prSet presAssocID="{4E064EF0-F4FD-45B6-A410-772C1BE21181}" presName="connTx" presStyleLbl="parChTrans1D3" presStyleIdx="3" presStyleCnt="6"/>
      <dgm:spPr/>
      <dgm:t>
        <a:bodyPr/>
        <a:lstStyle/>
        <a:p>
          <a:endParaRPr lang="de-DE"/>
        </a:p>
      </dgm:t>
    </dgm:pt>
    <dgm:pt modelId="{A967B8AF-183D-41DF-BC4E-394EC38C1779}" type="pres">
      <dgm:prSet presAssocID="{590EBA5F-47E6-4105-BB46-4771CF09500E}" presName="root2" presStyleCnt="0"/>
      <dgm:spPr/>
    </dgm:pt>
    <dgm:pt modelId="{645C7C50-D1A4-4670-A5E3-17AE54D72754}" type="pres">
      <dgm:prSet presAssocID="{590EBA5F-47E6-4105-BB46-4771CF09500E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42390DD-8557-49E0-929A-3F343C5173C0}" type="pres">
      <dgm:prSet presAssocID="{590EBA5F-47E6-4105-BB46-4771CF09500E}" presName="level3hierChild" presStyleCnt="0"/>
      <dgm:spPr/>
    </dgm:pt>
    <dgm:pt modelId="{12D99717-FFE0-4AA2-89AF-74DF11E68C8C}" type="pres">
      <dgm:prSet presAssocID="{54E82024-D27C-448F-8DC8-352E5035A763}" presName="conn2-1" presStyleLbl="parChTrans1D4" presStyleIdx="5" presStyleCnt="13"/>
      <dgm:spPr/>
      <dgm:t>
        <a:bodyPr/>
        <a:lstStyle/>
        <a:p>
          <a:endParaRPr lang="de-DE"/>
        </a:p>
      </dgm:t>
    </dgm:pt>
    <dgm:pt modelId="{6073EF5B-EFFA-4524-8496-A39D3B37C9D7}" type="pres">
      <dgm:prSet presAssocID="{54E82024-D27C-448F-8DC8-352E5035A763}" presName="connTx" presStyleLbl="parChTrans1D4" presStyleIdx="5" presStyleCnt="13"/>
      <dgm:spPr/>
      <dgm:t>
        <a:bodyPr/>
        <a:lstStyle/>
        <a:p>
          <a:endParaRPr lang="de-DE"/>
        </a:p>
      </dgm:t>
    </dgm:pt>
    <dgm:pt modelId="{592D2763-5F32-4B85-A2F9-DE35804F702D}" type="pres">
      <dgm:prSet presAssocID="{154A3CED-BF10-41ED-9791-19E580A138E4}" presName="root2" presStyleCnt="0"/>
      <dgm:spPr/>
    </dgm:pt>
    <dgm:pt modelId="{035D792E-FE3D-4CB8-A69C-E0D70F31F678}" type="pres">
      <dgm:prSet presAssocID="{154A3CED-BF10-41ED-9791-19E580A138E4}" presName="LevelTwoTextNode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976B27C-F2CB-4426-818B-9EE15F777D85}" type="pres">
      <dgm:prSet presAssocID="{154A3CED-BF10-41ED-9791-19E580A138E4}" presName="level3hierChild" presStyleCnt="0"/>
      <dgm:spPr/>
    </dgm:pt>
    <dgm:pt modelId="{0039D226-39F9-49B2-89C5-11A0F58A2DDE}" type="pres">
      <dgm:prSet presAssocID="{D43C7D5A-9577-4895-BF22-E8960A285464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7B0C69E8-CC40-4EBB-B617-9C04B9475C3B}" type="pres">
      <dgm:prSet presAssocID="{D43C7D5A-9577-4895-BF22-E8960A285464}" presName="connTx" presStyleLbl="parChTrans1D2" presStyleIdx="2" presStyleCnt="3"/>
      <dgm:spPr/>
      <dgm:t>
        <a:bodyPr/>
        <a:lstStyle/>
        <a:p>
          <a:endParaRPr lang="de-DE"/>
        </a:p>
      </dgm:t>
    </dgm:pt>
    <dgm:pt modelId="{B06A15D8-AF96-47C6-84A1-8379C3AADB74}" type="pres">
      <dgm:prSet presAssocID="{C5036A35-0A62-431D-9BE2-9191355665B3}" presName="root2" presStyleCnt="0"/>
      <dgm:spPr/>
    </dgm:pt>
    <dgm:pt modelId="{46869945-1372-4517-A20B-9D29E11202D7}" type="pres">
      <dgm:prSet presAssocID="{C5036A35-0A62-431D-9BE2-9191355665B3}" presName="LevelTwoTextNode" presStyleLbl="node2" presStyleIdx="2" presStyleCnt="3" custLinFactNeighborX="-4433" custLinFactNeighborY="-295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629E94A-594B-4FEE-BC1C-40E2A7AA97B5}" type="pres">
      <dgm:prSet presAssocID="{C5036A35-0A62-431D-9BE2-9191355665B3}" presName="level3hierChild" presStyleCnt="0"/>
      <dgm:spPr/>
    </dgm:pt>
    <dgm:pt modelId="{9F5D542B-366C-4FDF-9918-4448F3B8BD0D}" type="pres">
      <dgm:prSet presAssocID="{CF08F5EC-B1D9-4FFC-BCAD-A35DADBFB731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02938180-A310-411A-9F71-9D97EDEC5809}" type="pres">
      <dgm:prSet presAssocID="{CF08F5EC-B1D9-4FFC-BCAD-A35DADBFB731}" presName="connTx" presStyleLbl="parChTrans1D3" presStyleIdx="4" presStyleCnt="6"/>
      <dgm:spPr/>
      <dgm:t>
        <a:bodyPr/>
        <a:lstStyle/>
        <a:p>
          <a:endParaRPr lang="de-DE"/>
        </a:p>
      </dgm:t>
    </dgm:pt>
    <dgm:pt modelId="{81163191-39D2-4536-938B-4AFFD35B65BF}" type="pres">
      <dgm:prSet presAssocID="{F17E45E8-14EB-43AD-BA46-906B2047872F}" presName="root2" presStyleCnt="0"/>
      <dgm:spPr/>
    </dgm:pt>
    <dgm:pt modelId="{F046C792-F68E-4B3E-B51D-862724263D16}" type="pres">
      <dgm:prSet presAssocID="{F17E45E8-14EB-43AD-BA46-906B2047872F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E2C42C-1BF3-4D6F-AAF6-14EF5BC2E224}" type="pres">
      <dgm:prSet presAssocID="{F17E45E8-14EB-43AD-BA46-906B2047872F}" presName="level3hierChild" presStyleCnt="0"/>
      <dgm:spPr/>
    </dgm:pt>
    <dgm:pt modelId="{73EFC348-D226-4278-83C2-BC2CAD224EBA}" type="pres">
      <dgm:prSet presAssocID="{43C5293F-B2DD-4EB3-AE9D-F996E88FF2F1}" presName="conn2-1" presStyleLbl="parChTrans1D4" presStyleIdx="6" presStyleCnt="13"/>
      <dgm:spPr/>
      <dgm:t>
        <a:bodyPr/>
        <a:lstStyle/>
        <a:p>
          <a:endParaRPr lang="de-DE"/>
        </a:p>
      </dgm:t>
    </dgm:pt>
    <dgm:pt modelId="{DED5A881-A0F9-4747-BE97-22BA82307E2C}" type="pres">
      <dgm:prSet presAssocID="{43C5293F-B2DD-4EB3-AE9D-F996E88FF2F1}" presName="connTx" presStyleLbl="parChTrans1D4" presStyleIdx="6" presStyleCnt="13"/>
      <dgm:spPr/>
      <dgm:t>
        <a:bodyPr/>
        <a:lstStyle/>
        <a:p>
          <a:endParaRPr lang="de-DE"/>
        </a:p>
      </dgm:t>
    </dgm:pt>
    <dgm:pt modelId="{B0815C50-9520-4C03-B6ED-89FDE8FC84B8}" type="pres">
      <dgm:prSet presAssocID="{9D20E645-72A2-4F7C-879F-74D693101770}" presName="root2" presStyleCnt="0"/>
      <dgm:spPr/>
    </dgm:pt>
    <dgm:pt modelId="{04E50983-AE1F-47C8-8155-A2260E092473}" type="pres">
      <dgm:prSet presAssocID="{9D20E645-72A2-4F7C-879F-74D693101770}" presName="LevelTwoTextNode" presStyleLbl="node4" presStyleIdx="6" presStyleCnt="13" custLinFactNeighborX="-837" custLinFactNeighborY="-167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B6EACB7-EC5C-4CA0-A114-62038E8282D4}" type="pres">
      <dgm:prSet presAssocID="{9D20E645-72A2-4F7C-879F-74D693101770}" presName="level3hierChild" presStyleCnt="0"/>
      <dgm:spPr/>
    </dgm:pt>
    <dgm:pt modelId="{14FAC2D4-5EBB-4AE1-86FD-6776739CC3B9}" type="pres">
      <dgm:prSet presAssocID="{1E5D5079-04AC-41DE-BB6E-B4714A2D14CF}" presName="conn2-1" presStyleLbl="parChTrans1D4" presStyleIdx="7" presStyleCnt="13"/>
      <dgm:spPr/>
      <dgm:t>
        <a:bodyPr/>
        <a:lstStyle/>
        <a:p>
          <a:endParaRPr lang="de-DE"/>
        </a:p>
      </dgm:t>
    </dgm:pt>
    <dgm:pt modelId="{38B431EC-BA1F-4B4C-96CE-430813FD7779}" type="pres">
      <dgm:prSet presAssocID="{1E5D5079-04AC-41DE-BB6E-B4714A2D14CF}" presName="connTx" presStyleLbl="parChTrans1D4" presStyleIdx="7" presStyleCnt="13"/>
      <dgm:spPr/>
      <dgm:t>
        <a:bodyPr/>
        <a:lstStyle/>
        <a:p>
          <a:endParaRPr lang="de-DE"/>
        </a:p>
      </dgm:t>
    </dgm:pt>
    <dgm:pt modelId="{120FCFA6-CDB7-467F-8F4A-570F2C82B70B}" type="pres">
      <dgm:prSet presAssocID="{801598AE-EBDE-4180-AC39-4BAB1AF381F7}" presName="root2" presStyleCnt="0"/>
      <dgm:spPr/>
    </dgm:pt>
    <dgm:pt modelId="{260F41C0-DCFA-44D0-864E-362B04E99E1D}" type="pres">
      <dgm:prSet presAssocID="{801598AE-EBDE-4180-AC39-4BAB1AF381F7}" presName="LevelTwoTextNode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47B8417-6768-4C4D-8C99-442EE6EFB115}" type="pres">
      <dgm:prSet presAssocID="{801598AE-EBDE-4180-AC39-4BAB1AF381F7}" presName="level3hierChild" presStyleCnt="0"/>
      <dgm:spPr/>
    </dgm:pt>
    <dgm:pt modelId="{7B1E801D-C4F5-49B3-BCC9-7FF4A40D1D6C}" type="pres">
      <dgm:prSet presAssocID="{F13EF3C5-0F8E-4FBE-8850-D0FB4721D9B8}" presName="conn2-1" presStyleLbl="parChTrans1D4" presStyleIdx="8" presStyleCnt="13"/>
      <dgm:spPr/>
      <dgm:t>
        <a:bodyPr/>
        <a:lstStyle/>
        <a:p>
          <a:endParaRPr lang="de-DE"/>
        </a:p>
      </dgm:t>
    </dgm:pt>
    <dgm:pt modelId="{FC331AC1-A4E1-43B9-97DC-3788B3EC5789}" type="pres">
      <dgm:prSet presAssocID="{F13EF3C5-0F8E-4FBE-8850-D0FB4721D9B8}" presName="connTx" presStyleLbl="parChTrans1D4" presStyleIdx="8" presStyleCnt="13"/>
      <dgm:spPr/>
      <dgm:t>
        <a:bodyPr/>
        <a:lstStyle/>
        <a:p>
          <a:endParaRPr lang="de-DE"/>
        </a:p>
      </dgm:t>
    </dgm:pt>
    <dgm:pt modelId="{E8EE83B7-0C67-4450-A770-11682B9B38DB}" type="pres">
      <dgm:prSet presAssocID="{2CC3A647-8739-4A83-9EB2-A65192A4EE4C}" presName="root2" presStyleCnt="0"/>
      <dgm:spPr/>
    </dgm:pt>
    <dgm:pt modelId="{22DE6BCF-EA26-4853-B3A8-87A7DF0EBC41}" type="pres">
      <dgm:prSet presAssocID="{2CC3A647-8739-4A83-9EB2-A65192A4EE4C}" presName="LevelTwoTextNode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38E472C-67B8-4605-A054-8EAA30E0C6E4}" type="pres">
      <dgm:prSet presAssocID="{2CC3A647-8739-4A83-9EB2-A65192A4EE4C}" presName="level3hierChild" presStyleCnt="0"/>
      <dgm:spPr/>
    </dgm:pt>
    <dgm:pt modelId="{9AC6EAFE-3E5D-461B-A8A8-1BFFD61C9A4D}" type="pres">
      <dgm:prSet presAssocID="{9B1111E8-E274-4E62-9F57-524191F91E7F}" presName="conn2-1" presStyleLbl="parChTrans1D4" presStyleIdx="9" presStyleCnt="13"/>
      <dgm:spPr/>
      <dgm:t>
        <a:bodyPr/>
        <a:lstStyle/>
        <a:p>
          <a:endParaRPr lang="de-DE"/>
        </a:p>
      </dgm:t>
    </dgm:pt>
    <dgm:pt modelId="{9929C477-B382-45A4-89B5-2C1AFA938C3E}" type="pres">
      <dgm:prSet presAssocID="{9B1111E8-E274-4E62-9F57-524191F91E7F}" presName="connTx" presStyleLbl="parChTrans1D4" presStyleIdx="9" presStyleCnt="13"/>
      <dgm:spPr/>
      <dgm:t>
        <a:bodyPr/>
        <a:lstStyle/>
        <a:p>
          <a:endParaRPr lang="de-DE"/>
        </a:p>
      </dgm:t>
    </dgm:pt>
    <dgm:pt modelId="{75BC05A1-3A64-48E7-BFC6-4D19EEE7701C}" type="pres">
      <dgm:prSet presAssocID="{4102E70B-FB29-4A24-AE2B-E49FE78A4556}" presName="root2" presStyleCnt="0"/>
      <dgm:spPr/>
    </dgm:pt>
    <dgm:pt modelId="{76A3E265-9059-4ACE-AD3B-2C44729CA483}" type="pres">
      <dgm:prSet presAssocID="{4102E70B-FB29-4A24-AE2B-E49FE78A4556}" presName="LevelTwoTextNode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6590B3-64B3-41CC-B3D8-9DC2AB5A869F}" type="pres">
      <dgm:prSet presAssocID="{4102E70B-FB29-4A24-AE2B-E49FE78A4556}" presName="level3hierChild" presStyleCnt="0"/>
      <dgm:spPr/>
    </dgm:pt>
    <dgm:pt modelId="{6697B29E-E9A0-43CF-BCEB-A592AAD3785B}" type="pres">
      <dgm:prSet presAssocID="{20AF106C-28A6-4F2D-AAA3-E6CE6108C70D}" presName="conn2-1" presStyleLbl="parChTrans1D4" presStyleIdx="10" presStyleCnt="13"/>
      <dgm:spPr/>
      <dgm:t>
        <a:bodyPr/>
        <a:lstStyle/>
        <a:p>
          <a:endParaRPr lang="de-DE"/>
        </a:p>
      </dgm:t>
    </dgm:pt>
    <dgm:pt modelId="{ADC43335-792C-44A9-B290-89A1C1994754}" type="pres">
      <dgm:prSet presAssocID="{20AF106C-28A6-4F2D-AAA3-E6CE6108C70D}" presName="connTx" presStyleLbl="parChTrans1D4" presStyleIdx="10" presStyleCnt="13"/>
      <dgm:spPr/>
      <dgm:t>
        <a:bodyPr/>
        <a:lstStyle/>
        <a:p>
          <a:endParaRPr lang="de-DE"/>
        </a:p>
      </dgm:t>
    </dgm:pt>
    <dgm:pt modelId="{16C5594F-43C4-4BB7-AB08-14224C405A76}" type="pres">
      <dgm:prSet presAssocID="{5CE202C3-A5F9-4803-845D-A1EFE0BB31AC}" presName="root2" presStyleCnt="0"/>
      <dgm:spPr/>
    </dgm:pt>
    <dgm:pt modelId="{EE9A8631-4757-4DB5-9199-FEDBAA76C52E}" type="pres">
      <dgm:prSet presAssocID="{5CE202C3-A5F9-4803-845D-A1EFE0BB31AC}" presName="LevelTwoTextNode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E1A97F-22CC-43CD-8C5B-8F724DE86B22}" type="pres">
      <dgm:prSet presAssocID="{5CE202C3-A5F9-4803-845D-A1EFE0BB31AC}" presName="level3hierChild" presStyleCnt="0"/>
      <dgm:spPr/>
    </dgm:pt>
    <dgm:pt modelId="{69369650-6D59-475D-9721-6B4CC6F1C7B8}" type="pres">
      <dgm:prSet presAssocID="{2B8AFBE3-00AF-4A4D-A0EC-D58CD362DCA1}" presName="conn2-1" presStyleLbl="parChTrans1D4" presStyleIdx="11" presStyleCnt="13"/>
      <dgm:spPr/>
      <dgm:t>
        <a:bodyPr/>
        <a:lstStyle/>
        <a:p>
          <a:endParaRPr lang="de-DE"/>
        </a:p>
      </dgm:t>
    </dgm:pt>
    <dgm:pt modelId="{9356613D-CEFE-41DB-BF5D-AFC27B89A9D9}" type="pres">
      <dgm:prSet presAssocID="{2B8AFBE3-00AF-4A4D-A0EC-D58CD362DCA1}" presName="connTx" presStyleLbl="parChTrans1D4" presStyleIdx="11" presStyleCnt="13"/>
      <dgm:spPr/>
      <dgm:t>
        <a:bodyPr/>
        <a:lstStyle/>
        <a:p>
          <a:endParaRPr lang="de-DE"/>
        </a:p>
      </dgm:t>
    </dgm:pt>
    <dgm:pt modelId="{52307676-988B-44B6-A9F7-29480D2BE9A3}" type="pres">
      <dgm:prSet presAssocID="{463A73AB-9692-445E-8E0A-09B14593B8A2}" presName="root2" presStyleCnt="0"/>
      <dgm:spPr/>
    </dgm:pt>
    <dgm:pt modelId="{1B13E796-2E93-41F5-9552-4E62A7463D28}" type="pres">
      <dgm:prSet presAssocID="{463A73AB-9692-445E-8E0A-09B14593B8A2}" presName="LevelTwoTextNode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2442B62-732F-4790-8ED6-6A6538424C9F}" type="pres">
      <dgm:prSet presAssocID="{463A73AB-9692-445E-8E0A-09B14593B8A2}" presName="level3hierChild" presStyleCnt="0"/>
      <dgm:spPr/>
    </dgm:pt>
    <dgm:pt modelId="{9E68C347-EFC1-4E9B-B991-5AAE3EF00D19}" type="pres">
      <dgm:prSet presAssocID="{D5708D65-9020-489E-A526-56BFB5575468}" presName="conn2-1" presStyleLbl="parChTrans1D3" presStyleIdx="5" presStyleCnt="6"/>
      <dgm:spPr/>
    </dgm:pt>
    <dgm:pt modelId="{986DDEAB-2DB6-415A-947A-43263BD9A00D}" type="pres">
      <dgm:prSet presAssocID="{D5708D65-9020-489E-A526-56BFB5575468}" presName="connTx" presStyleLbl="parChTrans1D3" presStyleIdx="5" presStyleCnt="6"/>
      <dgm:spPr/>
    </dgm:pt>
    <dgm:pt modelId="{EB946CED-DD06-4B25-AD7E-2BEA1F8A3D4B}" type="pres">
      <dgm:prSet presAssocID="{2E4ACB25-8409-4C77-8851-5BF7B054B7E4}" presName="root2" presStyleCnt="0"/>
      <dgm:spPr/>
    </dgm:pt>
    <dgm:pt modelId="{7E3BEB8B-D459-4E2C-A6DE-30450F6CBB1E}" type="pres">
      <dgm:prSet presAssocID="{2E4ACB25-8409-4C77-8851-5BF7B054B7E4}" presName="LevelTwoTextNode" presStyleLbl="node3" presStyleIdx="5" presStyleCnt="6" custLinFactNeighborX="-30293" custLinFactNeighborY="8961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D81BB70-5173-4035-9760-AE7CABB4DCDE}" type="pres">
      <dgm:prSet presAssocID="{2E4ACB25-8409-4C77-8851-5BF7B054B7E4}" presName="level3hierChild" presStyleCnt="0"/>
      <dgm:spPr/>
    </dgm:pt>
    <dgm:pt modelId="{01176033-B057-495A-9355-E37571E7D25C}" type="pres">
      <dgm:prSet presAssocID="{05B8CC52-AF69-4095-9520-55600283266D}" presName="conn2-1" presStyleLbl="parChTrans1D4" presStyleIdx="12" presStyleCnt="13"/>
      <dgm:spPr/>
    </dgm:pt>
    <dgm:pt modelId="{853B9EFE-2C1D-421B-8E52-AFCDDC777C80}" type="pres">
      <dgm:prSet presAssocID="{05B8CC52-AF69-4095-9520-55600283266D}" presName="connTx" presStyleLbl="parChTrans1D4" presStyleIdx="12" presStyleCnt="13"/>
      <dgm:spPr/>
    </dgm:pt>
    <dgm:pt modelId="{3913098B-482D-4319-BB61-5E1BFC1D6F83}" type="pres">
      <dgm:prSet presAssocID="{810879DB-0B11-4E11-9BC6-4B895DE5533A}" presName="root2" presStyleCnt="0"/>
      <dgm:spPr/>
    </dgm:pt>
    <dgm:pt modelId="{D567BCB6-74C3-449E-AE32-C6C37DCCFB4C}" type="pres">
      <dgm:prSet presAssocID="{810879DB-0B11-4E11-9BC6-4B895DE5533A}" presName="LevelTwoTextNode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2094A3E-77F6-4002-BB39-4914EB0775E4}" type="pres">
      <dgm:prSet presAssocID="{810879DB-0B11-4E11-9BC6-4B895DE5533A}" presName="level3hierChild" presStyleCnt="0"/>
      <dgm:spPr/>
    </dgm:pt>
  </dgm:ptLst>
  <dgm:cxnLst>
    <dgm:cxn modelId="{4A4F2905-1377-47EE-A185-D61B34CD2678}" type="presOf" srcId="{2886C937-81F0-4FE4-89F9-F265050CFF81}" destId="{22B92E74-403D-446D-87F5-8787EE280E34}" srcOrd="1" destOrd="0" presId="urn:microsoft.com/office/officeart/2005/8/layout/hierarchy2"/>
    <dgm:cxn modelId="{8394B978-E916-4B3A-BB14-223A91B58B1F}" type="presOf" srcId="{9D20E645-72A2-4F7C-879F-74D693101770}" destId="{04E50983-AE1F-47C8-8155-A2260E092473}" srcOrd="0" destOrd="0" presId="urn:microsoft.com/office/officeart/2005/8/layout/hierarchy2"/>
    <dgm:cxn modelId="{E908AB37-8797-474E-A77B-B171E8827FEE}" type="presOf" srcId="{54E82024-D27C-448F-8DC8-352E5035A763}" destId="{6073EF5B-EFFA-4524-8496-A39D3B37C9D7}" srcOrd="1" destOrd="0" presId="urn:microsoft.com/office/officeart/2005/8/layout/hierarchy2"/>
    <dgm:cxn modelId="{D9FE1368-6DBC-4C13-9329-BEC77015CC2C}" type="presOf" srcId="{5718E80D-F065-4CF1-96D8-B57F9AFD88F0}" destId="{F353C9EE-ABB0-480E-ABF0-20670D691669}" srcOrd="0" destOrd="0" presId="urn:microsoft.com/office/officeart/2005/8/layout/hierarchy2"/>
    <dgm:cxn modelId="{A43A327C-10D7-474C-87C7-2C8ACEAFFE07}" srcId="{A5FBA892-2A0C-4B1D-9184-1750B2D2FDEC}" destId="{EA732832-A62B-4D90-8A04-F6ED8A403E36}" srcOrd="0" destOrd="0" parTransId="{383376B9-9ABF-4678-BD18-C0A4E9CD7C34}" sibTransId="{73781C30-E396-4348-9F0B-1C24C8712404}"/>
    <dgm:cxn modelId="{1D262D2E-A4D0-4441-A79E-AD28F2127D37}" type="presOf" srcId="{F4F363A7-F4D4-41C1-935E-50FEC348C4E8}" destId="{2A1F9B69-88EE-4762-99AA-CA701527BC28}" srcOrd="0" destOrd="0" presId="urn:microsoft.com/office/officeart/2005/8/layout/hierarchy2"/>
    <dgm:cxn modelId="{18DB0BB1-FCBF-41B7-9CEC-A3E1418DB8F4}" type="presOf" srcId="{7B3377F5-9AE0-4FD2-877E-01311B74F807}" destId="{4F0C7F87-FD51-42F9-8B3C-74A858619DDF}" srcOrd="0" destOrd="0" presId="urn:microsoft.com/office/officeart/2005/8/layout/hierarchy2"/>
    <dgm:cxn modelId="{CD0AABF5-59E1-494E-9E30-55D92C445EC0}" srcId="{801598AE-EBDE-4180-AC39-4BAB1AF381F7}" destId="{2CC3A647-8739-4A83-9EB2-A65192A4EE4C}" srcOrd="0" destOrd="0" parTransId="{F13EF3C5-0F8E-4FBE-8850-D0FB4721D9B8}" sibTransId="{88F4E502-62D8-41AC-A9E2-0B9975C09A4C}"/>
    <dgm:cxn modelId="{3AEDE8F3-7184-4756-8475-3B9329C1DF24}" type="presOf" srcId="{5152A35F-3A27-4521-AAE3-721EF637B8EF}" destId="{42F193C1-99AD-44FD-A87E-33BC97D16763}" srcOrd="0" destOrd="0" presId="urn:microsoft.com/office/officeart/2005/8/layout/hierarchy2"/>
    <dgm:cxn modelId="{3546E11C-D0D0-4C60-94F1-FCEA721A39C3}" srcId="{2E4ACB25-8409-4C77-8851-5BF7B054B7E4}" destId="{810879DB-0B11-4E11-9BC6-4B895DE5533A}" srcOrd="0" destOrd="0" parTransId="{05B8CC52-AF69-4095-9520-55600283266D}" sibTransId="{1803AB34-2506-4771-BAA1-0A4C9C8AC23E}"/>
    <dgm:cxn modelId="{F3AF4B66-36B1-4E4E-9F00-5DAFDFD99FF4}" srcId="{C5036A35-0A62-431D-9BE2-9191355665B3}" destId="{F17E45E8-14EB-43AD-BA46-906B2047872F}" srcOrd="0" destOrd="0" parTransId="{CF08F5EC-B1D9-4FFC-BCAD-A35DADBFB731}" sibTransId="{DE4E8173-7B60-4F15-9C71-F248CA75D19E}"/>
    <dgm:cxn modelId="{C91CF695-6509-40D6-A309-C12F0D37ED62}" type="presOf" srcId="{D7E8158F-3142-48CD-B079-8E8AFB0048C8}" destId="{81297B0D-3DF9-47B7-A5FA-6BA7513A732F}" srcOrd="0" destOrd="0" presId="urn:microsoft.com/office/officeart/2005/8/layout/hierarchy2"/>
    <dgm:cxn modelId="{C2134978-73C1-4463-B795-B0DF1DF60552}" type="presOf" srcId="{2886C937-81F0-4FE4-89F9-F265050CFF81}" destId="{79DF1126-286B-46EB-B4E7-6D6BC39B93FC}" srcOrd="0" destOrd="0" presId="urn:microsoft.com/office/officeart/2005/8/layout/hierarchy2"/>
    <dgm:cxn modelId="{D0F89B1B-F990-4677-8361-D30DF26B722A}" type="presOf" srcId="{692248CF-B057-431D-BB97-ADD2CE523D38}" destId="{7A8DA020-450A-4989-A592-D0F65154802F}" srcOrd="0" destOrd="0" presId="urn:microsoft.com/office/officeart/2005/8/layout/hierarchy2"/>
    <dgm:cxn modelId="{4FE8E957-DBC2-4133-8AD3-7249F5A26D74}" type="presOf" srcId="{20AF106C-28A6-4F2D-AAA3-E6CE6108C70D}" destId="{6697B29E-E9A0-43CF-BCEB-A592AAD3785B}" srcOrd="0" destOrd="0" presId="urn:microsoft.com/office/officeart/2005/8/layout/hierarchy2"/>
    <dgm:cxn modelId="{622235B3-77CF-4628-8B8B-50B161E6815A}" type="presOf" srcId="{5718E80D-F065-4CF1-96D8-B57F9AFD88F0}" destId="{23404DB0-F287-4F4B-98E2-5C6BAE192C4A}" srcOrd="1" destOrd="0" presId="urn:microsoft.com/office/officeart/2005/8/layout/hierarchy2"/>
    <dgm:cxn modelId="{38414C1D-CC0F-4DB1-B745-6C9CADDC830C}" type="presOf" srcId="{4102E70B-FB29-4A24-AE2B-E49FE78A4556}" destId="{76A3E265-9059-4ACE-AD3B-2C44729CA483}" srcOrd="0" destOrd="0" presId="urn:microsoft.com/office/officeart/2005/8/layout/hierarchy2"/>
    <dgm:cxn modelId="{9D3D0FE2-F823-44D4-97F7-4956FA5F5E24}" srcId="{EA732832-A62B-4D90-8A04-F6ED8A403E36}" destId="{17641596-4B00-43A0-8560-53323D8C557A}" srcOrd="0" destOrd="0" parTransId="{C309499E-6A15-4F02-893C-25D8B3D00811}" sibTransId="{7BEC4900-DAB4-4A3B-A283-345219FBC94E}"/>
    <dgm:cxn modelId="{32766E40-05E2-417A-8988-AF4A45B573CD}" type="presOf" srcId="{AF965A9C-5EC9-4010-B945-FC2A50A0E232}" destId="{04401F8B-2BC4-41EF-BFA9-EAE8C1817FC1}" srcOrd="0" destOrd="0" presId="urn:microsoft.com/office/officeart/2005/8/layout/hierarchy2"/>
    <dgm:cxn modelId="{904B74F0-2152-4E27-9085-5A5890F34CC3}" type="presOf" srcId="{2B8AFBE3-00AF-4A4D-A0EC-D58CD362DCA1}" destId="{69369650-6D59-475D-9721-6B4CC6F1C7B8}" srcOrd="0" destOrd="0" presId="urn:microsoft.com/office/officeart/2005/8/layout/hierarchy2"/>
    <dgm:cxn modelId="{5969E6E2-824B-43A6-80CD-6A29020CA492}" type="presOf" srcId="{2E4ACB25-8409-4C77-8851-5BF7B054B7E4}" destId="{7E3BEB8B-D459-4E2C-A6DE-30450F6CBB1E}" srcOrd="0" destOrd="0" presId="urn:microsoft.com/office/officeart/2005/8/layout/hierarchy2"/>
    <dgm:cxn modelId="{917F3871-6F85-46A3-AD78-6B5E97A46035}" type="presOf" srcId="{1E5D5079-04AC-41DE-BB6E-B4714A2D14CF}" destId="{38B431EC-BA1F-4B4C-96CE-430813FD7779}" srcOrd="1" destOrd="0" presId="urn:microsoft.com/office/officeart/2005/8/layout/hierarchy2"/>
    <dgm:cxn modelId="{1CBABC2B-ACC5-4520-BFC6-42C5D3989056}" srcId="{F4F363A7-F4D4-41C1-935E-50FEC348C4E8}" destId="{D7E8158F-3142-48CD-B079-8E8AFB0048C8}" srcOrd="1" destOrd="0" parTransId="{3012369F-741F-4756-905D-10712AC03B27}" sibTransId="{AAA320F5-F276-46A3-A751-DF54821FEC4B}"/>
    <dgm:cxn modelId="{644A974B-D20B-447A-86B8-40667C07F677}" type="presOf" srcId="{59B3A151-E077-457C-88C0-6889F4D7CBF8}" destId="{C54E7F1A-7B89-4FE6-846D-C576906B9081}" srcOrd="0" destOrd="0" presId="urn:microsoft.com/office/officeart/2005/8/layout/hierarchy2"/>
    <dgm:cxn modelId="{9A8904FE-803A-4983-AA3A-C6B33111651D}" srcId="{5CE202C3-A5F9-4803-845D-A1EFE0BB31AC}" destId="{463A73AB-9692-445E-8E0A-09B14593B8A2}" srcOrd="0" destOrd="0" parTransId="{2B8AFBE3-00AF-4A4D-A0EC-D58CD362DCA1}" sibTransId="{46326DC1-5186-4CD7-96A4-35A18FB1694C}"/>
    <dgm:cxn modelId="{E2F1D858-9557-4AFD-AF96-6816C133CC5F}" type="presOf" srcId="{801598AE-EBDE-4180-AC39-4BAB1AF381F7}" destId="{260F41C0-DCFA-44D0-864E-362B04E99E1D}" srcOrd="0" destOrd="0" presId="urn:microsoft.com/office/officeart/2005/8/layout/hierarchy2"/>
    <dgm:cxn modelId="{A60F4A34-8AA5-4505-9FA9-D4501C8B7003}" srcId="{801598AE-EBDE-4180-AC39-4BAB1AF381F7}" destId="{4102E70B-FB29-4A24-AE2B-E49FE78A4556}" srcOrd="1" destOrd="0" parTransId="{9B1111E8-E274-4E62-9F57-524191F91E7F}" sibTransId="{5F749E66-5A07-4A06-8087-E3FE42020733}"/>
    <dgm:cxn modelId="{A1D62F4F-2B61-45E0-B835-3C4E1A1A1F5E}" type="presOf" srcId="{5CE202C3-A5F9-4803-845D-A1EFE0BB31AC}" destId="{EE9A8631-4757-4DB5-9199-FEDBAA76C52E}" srcOrd="0" destOrd="0" presId="urn:microsoft.com/office/officeart/2005/8/layout/hierarchy2"/>
    <dgm:cxn modelId="{8856DD85-8414-4C68-9D8B-069BD5F42A2C}" type="presOf" srcId="{740AF6A5-1CD4-4247-A9FF-44C1E34EA851}" destId="{E2731AB5-FE8A-45FC-B2B0-A56BEF2EB64F}" srcOrd="0" destOrd="0" presId="urn:microsoft.com/office/officeart/2005/8/layout/hierarchy2"/>
    <dgm:cxn modelId="{68B20C8A-D0B1-4009-8C26-CC9DDB32DFDD}" type="presOf" srcId="{C309499E-6A15-4F02-893C-25D8B3D00811}" destId="{56E9A3DC-CD21-49EF-A2BC-A58654B98DAB}" srcOrd="0" destOrd="0" presId="urn:microsoft.com/office/officeart/2005/8/layout/hierarchy2"/>
    <dgm:cxn modelId="{8B03389A-C97D-4931-9BC4-4BA897ABE3BD}" type="presOf" srcId="{717C3C4F-DAC3-4395-8439-2813442CD8BC}" destId="{C7068D9A-A9BD-4D5C-9FA4-B35E0A624CC1}" srcOrd="0" destOrd="0" presId="urn:microsoft.com/office/officeart/2005/8/layout/hierarchy2"/>
    <dgm:cxn modelId="{8C7955D0-5497-451B-A189-C4A9896A68F2}" type="presOf" srcId="{D5708D65-9020-489E-A526-56BFB5575468}" destId="{986DDEAB-2DB6-415A-947A-43263BD9A00D}" srcOrd="1" destOrd="0" presId="urn:microsoft.com/office/officeart/2005/8/layout/hierarchy2"/>
    <dgm:cxn modelId="{EE5F5A89-2503-4A65-AA64-FAFF1C050C87}" srcId="{72E93EBB-A6E7-4154-B64C-251CE72B5E06}" destId="{C09A9368-2503-4497-A0CC-7DE62790DF03}" srcOrd="0" destOrd="0" parTransId="{692248CF-B057-431D-BB97-ADD2CE523D38}" sibTransId="{9218102D-D378-49F4-8EF5-429A243D3AE5}"/>
    <dgm:cxn modelId="{F88BAB0B-7732-4A3C-9002-E3A90373F2E2}" type="presOf" srcId="{43C5293F-B2DD-4EB3-AE9D-F996E88FF2F1}" destId="{73EFC348-D226-4278-83C2-BC2CAD224EBA}" srcOrd="0" destOrd="0" presId="urn:microsoft.com/office/officeart/2005/8/layout/hierarchy2"/>
    <dgm:cxn modelId="{1416E745-BC27-4A7D-B25E-AD4B8435FAC8}" type="presOf" srcId="{810879DB-0B11-4E11-9BC6-4B895DE5533A}" destId="{D567BCB6-74C3-449E-AE32-C6C37DCCFB4C}" srcOrd="0" destOrd="0" presId="urn:microsoft.com/office/officeart/2005/8/layout/hierarchy2"/>
    <dgm:cxn modelId="{B909B47F-06DB-4698-96F7-062AA9E9CEB9}" type="presOf" srcId="{B1D2528B-A602-4E66-BED3-9CA4DA0EB094}" destId="{D29A8062-2C8F-41EF-BDA1-5C1A2279939F}" srcOrd="0" destOrd="0" presId="urn:microsoft.com/office/officeart/2005/8/layout/hierarchy2"/>
    <dgm:cxn modelId="{64841DED-FE01-406F-AEB8-A19603016415}" type="presOf" srcId="{2CC3A647-8739-4A83-9EB2-A65192A4EE4C}" destId="{22DE6BCF-EA26-4853-B3A8-87A7DF0EBC41}" srcOrd="0" destOrd="0" presId="urn:microsoft.com/office/officeart/2005/8/layout/hierarchy2"/>
    <dgm:cxn modelId="{7EC476BE-1EB5-4A52-AAB2-7373D90C9E00}" type="presOf" srcId="{72E93EBB-A6E7-4154-B64C-251CE72B5E06}" destId="{CCD9974F-57DC-4413-801F-5251885332F1}" srcOrd="0" destOrd="0" presId="urn:microsoft.com/office/officeart/2005/8/layout/hierarchy2"/>
    <dgm:cxn modelId="{8E75ED23-68A0-40FB-8D31-84C6943533EC}" type="presOf" srcId="{05B8CC52-AF69-4095-9520-55600283266D}" destId="{853B9EFE-2C1D-421B-8E52-AFCDDC777C80}" srcOrd="1" destOrd="0" presId="urn:microsoft.com/office/officeart/2005/8/layout/hierarchy2"/>
    <dgm:cxn modelId="{15DEE948-E3F0-4CE7-8EFD-14E2648615AA}" type="presOf" srcId="{EA732832-A62B-4D90-8A04-F6ED8A403E36}" destId="{7BE1D466-5216-4FE0-AECD-5750693D20DF}" srcOrd="0" destOrd="0" presId="urn:microsoft.com/office/officeart/2005/8/layout/hierarchy2"/>
    <dgm:cxn modelId="{397B1E86-5AE4-4D37-8428-3E56355B2726}" type="presOf" srcId="{9B1111E8-E274-4E62-9F57-524191F91E7F}" destId="{9929C477-B382-45A4-89B5-2C1AFA938C3E}" srcOrd="1" destOrd="0" presId="urn:microsoft.com/office/officeart/2005/8/layout/hierarchy2"/>
    <dgm:cxn modelId="{97AF8C83-48C6-43FE-9D89-0426A26C3F02}" srcId="{590EBA5F-47E6-4105-BB46-4771CF09500E}" destId="{154A3CED-BF10-41ED-9791-19E580A138E4}" srcOrd="0" destOrd="0" parTransId="{54E82024-D27C-448F-8DC8-352E5035A763}" sibTransId="{5EA1B700-A82F-4621-AAB2-D2F194716EC1}"/>
    <dgm:cxn modelId="{7AFCC4FB-977A-4592-9DFA-2D2F30642BE1}" type="presOf" srcId="{D43C7D5A-9577-4895-BF22-E8960A285464}" destId="{0039D226-39F9-49B2-89C5-11A0F58A2DDE}" srcOrd="0" destOrd="0" presId="urn:microsoft.com/office/officeart/2005/8/layout/hierarchy2"/>
    <dgm:cxn modelId="{177E6871-CF50-4A8B-A099-16A5416E1745}" srcId="{AF965A9C-5EC9-4010-B945-FC2A50A0E232}" destId="{590EBA5F-47E6-4105-BB46-4771CF09500E}" srcOrd="1" destOrd="0" parTransId="{4E064EF0-F4FD-45B6-A410-772C1BE21181}" sibTransId="{A3D77C7D-643A-43A7-B1A9-255D0666C472}"/>
    <dgm:cxn modelId="{B2256BAB-62AF-49E1-ADD6-5A3A736618C2}" type="presOf" srcId="{2B8AFBE3-00AF-4A4D-A0EC-D58CD362DCA1}" destId="{9356613D-CEFE-41DB-BF5D-AFC27B89A9D9}" srcOrd="1" destOrd="0" presId="urn:microsoft.com/office/officeart/2005/8/layout/hierarchy2"/>
    <dgm:cxn modelId="{F6799C09-9F2D-420A-80AA-F709F6DA015D}" srcId="{C5036A35-0A62-431D-9BE2-9191355665B3}" destId="{2E4ACB25-8409-4C77-8851-5BF7B054B7E4}" srcOrd="1" destOrd="0" parTransId="{D5708D65-9020-489E-A526-56BFB5575468}" sibTransId="{53845E20-85EA-45B1-B45B-F776700ECD64}"/>
    <dgm:cxn modelId="{9F42A007-74B8-40F7-9B65-DD57C8007BCD}" srcId="{AF965A9C-5EC9-4010-B945-FC2A50A0E232}" destId="{72E93EBB-A6E7-4154-B64C-251CE72B5E06}" srcOrd="0" destOrd="0" parTransId="{16EA9CBA-971C-41A7-8245-A34D5AF91C06}" sibTransId="{F04DE225-3418-4057-9913-886E68D8641A}"/>
    <dgm:cxn modelId="{3765F45D-8C7C-4758-8D0C-8A02811254A6}" type="presOf" srcId="{3012369F-741F-4756-905D-10712AC03B27}" destId="{34B26C0D-800E-4D33-860E-7D41961A33C1}" srcOrd="0" destOrd="0" presId="urn:microsoft.com/office/officeart/2005/8/layout/hierarchy2"/>
    <dgm:cxn modelId="{27561D56-B8C8-4AC6-8DAA-177A46A86682}" type="presOf" srcId="{590EBA5F-47E6-4105-BB46-4771CF09500E}" destId="{645C7C50-D1A4-4670-A5E3-17AE54D72754}" srcOrd="0" destOrd="0" presId="urn:microsoft.com/office/officeart/2005/8/layout/hierarchy2"/>
    <dgm:cxn modelId="{5387D5B1-8E78-4C6D-86E5-C16847E71074}" srcId="{7B3377F5-9AE0-4FD2-877E-01311B74F807}" destId="{6BEBD950-A74B-4AC5-A354-531B0DEC3668}" srcOrd="0" destOrd="0" parTransId="{5718E80D-F065-4CF1-96D8-B57F9AFD88F0}" sibTransId="{96B097FB-241B-4186-9145-26A3BD6402FC}"/>
    <dgm:cxn modelId="{FE7366C0-F261-4441-B67F-884E4BF5228A}" type="presOf" srcId="{9B1111E8-E274-4E62-9F57-524191F91E7F}" destId="{9AC6EAFE-3E5D-461B-A8A8-1BFFD61C9A4D}" srcOrd="0" destOrd="0" presId="urn:microsoft.com/office/officeart/2005/8/layout/hierarchy2"/>
    <dgm:cxn modelId="{0EEEAFAC-6A86-4695-80A1-ECBDC00B963E}" srcId="{F17E45E8-14EB-43AD-BA46-906B2047872F}" destId="{801598AE-EBDE-4180-AC39-4BAB1AF381F7}" srcOrd="1" destOrd="0" parTransId="{1E5D5079-04AC-41DE-BB6E-B4714A2D14CF}" sibTransId="{DDFEACC5-AB53-4A05-9CFB-28E1699B7FC4}"/>
    <dgm:cxn modelId="{9501F766-22E6-4CD0-9F3D-A21551E60DFC}" type="presOf" srcId="{692248CF-B057-431D-BB97-ADD2CE523D38}" destId="{32E952BC-3E4C-4B40-9ED2-175632CB0300}" srcOrd="1" destOrd="0" presId="urn:microsoft.com/office/officeart/2005/8/layout/hierarchy2"/>
    <dgm:cxn modelId="{3FAD32FA-FE34-44BB-96B3-49B0EAD07139}" type="presOf" srcId="{17641596-4B00-43A0-8560-53323D8C557A}" destId="{6E7BC15F-88B6-4CC9-BC92-E9DE131678CF}" srcOrd="0" destOrd="0" presId="urn:microsoft.com/office/officeart/2005/8/layout/hierarchy2"/>
    <dgm:cxn modelId="{7DC4447B-0AC4-4A29-8E25-B05435B0E2CF}" type="presOf" srcId="{16EA9CBA-971C-41A7-8245-A34D5AF91C06}" destId="{1BFDE322-E04A-4A3A-8D99-1D16C29D04AA}" srcOrd="1" destOrd="0" presId="urn:microsoft.com/office/officeart/2005/8/layout/hierarchy2"/>
    <dgm:cxn modelId="{43DB27C0-2254-4D95-A9E3-B28FCC00397B}" type="presOf" srcId="{D5708D65-9020-489E-A526-56BFB5575468}" destId="{9E68C347-EFC1-4E9B-B991-5AAE3EF00D19}" srcOrd="0" destOrd="0" presId="urn:microsoft.com/office/officeart/2005/8/layout/hierarchy2"/>
    <dgm:cxn modelId="{39624144-BC43-4C04-8336-634CEFC2ECEA}" srcId="{F17E45E8-14EB-43AD-BA46-906B2047872F}" destId="{9D20E645-72A2-4F7C-879F-74D693101770}" srcOrd="0" destOrd="0" parTransId="{43C5293F-B2DD-4EB3-AE9D-F996E88FF2F1}" sibTransId="{4683F433-E5C0-4184-872C-6ED11BED0441}"/>
    <dgm:cxn modelId="{6FE0EBD7-2B86-46D6-A08A-89FDEEF46981}" type="presOf" srcId="{1E5D5079-04AC-41DE-BB6E-B4714A2D14CF}" destId="{14FAC2D4-5EBB-4AE1-86FD-6776739CC3B9}" srcOrd="0" destOrd="0" presId="urn:microsoft.com/office/officeart/2005/8/layout/hierarchy2"/>
    <dgm:cxn modelId="{0E2FA539-188C-4B00-8900-D217C87D5F73}" srcId="{EA732832-A62B-4D90-8A04-F6ED8A403E36}" destId="{C5036A35-0A62-431D-9BE2-9191355665B3}" srcOrd="2" destOrd="0" parTransId="{D43C7D5A-9577-4895-BF22-E8960A285464}" sibTransId="{E6294FDC-3535-40A4-B377-D5565FEF0AAB}"/>
    <dgm:cxn modelId="{24E35BFB-750F-428C-858C-E5575678D609}" type="presOf" srcId="{6BEBD950-A74B-4AC5-A354-531B0DEC3668}" destId="{D53B9027-EF7C-4542-912C-67B1B214E310}" srcOrd="0" destOrd="0" presId="urn:microsoft.com/office/officeart/2005/8/layout/hierarchy2"/>
    <dgm:cxn modelId="{ACDD4028-BC41-4588-ABCB-69BA75ABF8F9}" type="presOf" srcId="{4E064EF0-F4FD-45B6-A410-772C1BE21181}" destId="{BB414BC9-2F7F-4620-8CE2-811EDE2F8A7B}" srcOrd="1" destOrd="0" presId="urn:microsoft.com/office/officeart/2005/8/layout/hierarchy2"/>
    <dgm:cxn modelId="{BF329D07-FF85-4C8C-8D7A-55DB3392ABAF}" srcId="{740AF6A5-1CD4-4247-A9FF-44C1E34EA851}" destId="{BCBD11EC-E4DC-403D-BFBC-55BCDAC26852}" srcOrd="0" destOrd="0" parTransId="{59B3A151-E077-457C-88C0-6889F4D7CBF8}" sibTransId="{E9BF193D-F16A-41D0-8606-EBE47B21DC4D}"/>
    <dgm:cxn modelId="{46D7D24F-FF9E-4E1E-A7FF-29FD53042BA1}" type="presOf" srcId="{CF08F5EC-B1D9-4FFC-BCAD-A35DADBFB731}" destId="{02938180-A310-411A-9F71-9D97EDEC5809}" srcOrd="1" destOrd="0" presId="urn:microsoft.com/office/officeart/2005/8/layout/hierarchy2"/>
    <dgm:cxn modelId="{FEB17625-CEDB-4A47-A89E-50EA44CA1479}" type="presOf" srcId="{154A3CED-BF10-41ED-9791-19E580A138E4}" destId="{035D792E-FE3D-4CB8-A69C-E0D70F31F678}" srcOrd="0" destOrd="0" presId="urn:microsoft.com/office/officeart/2005/8/layout/hierarchy2"/>
    <dgm:cxn modelId="{133A566C-5103-4001-8900-CA053CEBA53D}" type="presOf" srcId="{43C5293F-B2DD-4EB3-AE9D-F996E88FF2F1}" destId="{DED5A881-A0F9-4747-BE97-22BA82307E2C}" srcOrd="1" destOrd="0" presId="urn:microsoft.com/office/officeart/2005/8/layout/hierarchy2"/>
    <dgm:cxn modelId="{BB58BBE2-5430-442E-B545-F0B2CC04A8F0}" type="presOf" srcId="{5152A35F-3A27-4521-AAE3-721EF637B8EF}" destId="{21A2DEF9-1D86-41DF-8157-B86B6DAFA3C1}" srcOrd="1" destOrd="0" presId="urn:microsoft.com/office/officeart/2005/8/layout/hierarchy2"/>
    <dgm:cxn modelId="{98CBCC35-65C7-4618-AC89-6B6FC29CF254}" type="presOf" srcId="{BCBD11EC-E4DC-403D-BFBC-55BCDAC26852}" destId="{27B26923-0DF7-4E78-B7C1-EC0781113738}" srcOrd="0" destOrd="0" presId="urn:microsoft.com/office/officeart/2005/8/layout/hierarchy2"/>
    <dgm:cxn modelId="{55C2691C-C522-4FCE-8533-2A77401236F4}" type="presOf" srcId="{3012369F-741F-4756-905D-10712AC03B27}" destId="{CC8D6556-1858-4140-817D-79503514616A}" srcOrd="1" destOrd="0" presId="urn:microsoft.com/office/officeart/2005/8/layout/hierarchy2"/>
    <dgm:cxn modelId="{26173B19-3C57-45CA-A20E-62DD83B6B539}" type="presOf" srcId="{CF08F5EC-B1D9-4FFC-BCAD-A35DADBFB731}" destId="{9F5D542B-366C-4FDF-9918-4448F3B8BD0D}" srcOrd="0" destOrd="0" presId="urn:microsoft.com/office/officeart/2005/8/layout/hierarchy2"/>
    <dgm:cxn modelId="{592055C4-46A9-4391-BFB2-D196B599C189}" type="presOf" srcId="{463A73AB-9692-445E-8E0A-09B14593B8A2}" destId="{1B13E796-2E93-41F5-9552-4E62A7463D28}" srcOrd="0" destOrd="0" presId="urn:microsoft.com/office/officeart/2005/8/layout/hierarchy2"/>
    <dgm:cxn modelId="{2777D31B-E94E-4C6E-BD36-A99860F21F93}" type="presOf" srcId="{16EA9CBA-971C-41A7-8245-A34D5AF91C06}" destId="{2A339F22-8FA5-4978-B87B-47C6D6691A76}" srcOrd="0" destOrd="0" presId="urn:microsoft.com/office/officeart/2005/8/layout/hierarchy2"/>
    <dgm:cxn modelId="{829E8D0F-0476-476C-AC8C-740F3B018C46}" type="presOf" srcId="{C309499E-6A15-4F02-893C-25D8B3D00811}" destId="{7CF2F5C9-E56A-457B-B54D-0D8F0917E26E}" srcOrd="1" destOrd="0" presId="urn:microsoft.com/office/officeart/2005/8/layout/hierarchy2"/>
    <dgm:cxn modelId="{DBDD6DFB-632D-4A34-A011-70D7155E292B}" type="presOf" srcId="{B1D2528B-A602-4E66-BED3-9CA4DA0EB094}" destId="{FBA7E126-7843-4DC2-8100-2BD2A8324A44}" srcOrd="1" destOrd="0" presId="urn:microsoft.com/office/officeart/2005/8/layout/hierarchy2"/>
    <dgm:cxn modelId="{79F6BB6B-CAFD-4CBE-AAD0-3EE7339A6BCA}" type="presOf" srcId="{717C3C4F-DAC3-4395-8439-2813442CD8BC}" destId="{6BB7E3D2-7930-4F59-9094-F1781F71DA86}" srcOrd="1" destOrd="0" presId="urn:microsoft.com/office/officeart/2005/8/layout/hierarchy2"/>
    <dgm:cxn modelId="{3206A5F9-6EDB-48FA-8603-A7C5AC8DFAD9}" srcId="{EA732832-A62B-4D90-8A04-F6ED8A403E36}" destId="{AF965A9C-5EC9-4010-B945-FC2A50A0E232}" srcOrd="1" destOrd="0" parTransId="{5152A35F-3A27-4521-AAE3-721EF637B8EF}" sibTransId="{BEF294B8-0543-4E18-846E-A34E8762E342}"/>
    <dgm:cxn modelId="{BC4A9C6D-FE87-4C30-B9D4-9E9B392ACA41}" srcId="{F17E45E8-14EB-43AD-BA46-906B2047872F}" destId="{5CE202C3-A5F9-4803-845D-A1EFE0BB31AC}" srcOrd="2" destOrd="0" parTransId="{20AF106C-28A6-4F2D-AAA3-E6CE6108C70D}" sibTransId="{C4866534-3B4C-4A26-84BC-FEDDF35BA7C6}"/>
    <dgm:cxn modelId="{A51A88D2-3E92-486A-A7E2-9A7FB52D9070}" type="presOf" srcId="{4E064EF0-F4FD-45B6-A410-772C1BE21181}" destId="{7636795C-1233-4579-A863-1FAFFDCE2835}" srcOrd="0" destOrd="0" presId="urn:microsoft.com/office/officeart/2005/8/layout/hierarchy2"/>
    <dgm:cxn modelId="{9030036C-704D-4B74-89D9-C9A22EBC6A7A}" type="presOf" srcId="{F17E45E8-14EB-43AD-BA46-906B2047872F}" destId="{F046C792-F68E-4B3E-B51D-862724263D16}" srcOrd="0" destOrd="0" presId="urn:microsoft.com/office/officeart/2005/8/layout/hierarchy2"/>
    <dgm:cxn modelId="{218C3F22-4BE6-4A37-936D-F230302C51AA}" type="presOf" srcId="{54E82024-D27C-448F-8DC8-352E5035A763}" destId="{12D99717-FFE0-4AA2-89AF-74DF11E68C8C}" srcOrd="0" destOrd="0" presId="urn:microsoft.com/office/officeart/2005/8/layout/hierarchy2"/>
    <dgm:cxn modelId="{4A27278B-EFC5-4238-89BC-7748D362B453}" type="presOf" srcId="{05B8CC52-AF69-4095-9520-55600283266D}" destId="{01176033-B057-495A-9355-E37571E7D25C}" srcOrd="0" destOrd="0" presId="urn:microsoft.com/office/officeart/2005/8/layout/hierarchy2"/>
    <dgm:cxn modelId="{35399310-BD89-40DA-BF0D-55EA62FDB8C2}" type="presOf" srcId="{F13EF3C5-0F8E-4FBE-8850-D0FB4721D9B8}" destId="{FC331AC1-A4E1-43B9-97DC-3788B3EC5789}" srcOrd="1" destOrd="0" presId="urn:microsoft.com/office/officeart/2005/8/layout/hierarchy2"/>
    <dgm:cxn modelId="{EE0C8C80-A999-48A5-8C8B-4C62D2BCA2A2}" type="presOf" srcId="{A5FBA892-2A0C-4B1D-9184-1750B2D2FDEC}" destId="{18F19FAD-6CA6-4AEE-AA4F-D0DF64B4FD9A}" srcOrd="0" destOrd="0" presId="urn:microsoft.com/office/officeart/2005/8/layout/hierarchy2"/>
    <dgm:cxn modelId="{BC60D6C9-2A58-4B1E-9198-2AACA12FA702}" srcId="{17641596-4B00-43A0-8560-53323D8C557A}" destId="{7B3377F5-9AE0-4FD2-877E-01311B74F807}" srcOrd="0" destOrd="0" parTransId="{2886C937-81F0-4FE4-89F9-F265050CFF81}" sibTransId="{6FCFEEBE-E53C-4DE4-9E11-0389402A49A7}"/>
    <dgm:cxn modelId="{3FDD553C-BF97-49C8-93BF-D8E0D114C7EB}" srcId="{F4F363A7-F4D4-41C1-935E-50FEC348C4E8}" destId="{740AF6A5-1CD4-4247-A9FF-44C1E34EA851}" srcOrd="0" destOrd="0" parTransId="{717C3C4F-DAC3-4395-8439-2813442CD8BC}" sibTransId="{F6F6DFB4-F645-449C-B4D8-395C7C737E02}"/>
    <dgm:cxn modelId="{40D15AF0-8DED-456C-987E-35BC58ED5CBF}" type="presOf" srcId="{D43C7D5A-9577-4895-BF22-E8960A285464}" destId="{7B0C69E8-CC40-4EBB-B617-9C04B9475C3B}" srcOrd="1" destOrd="0" presId="urn:microsoft.com/office/officeart/2005/8/layout/hierarchy2"/>
    <dgm:cxn modelId="{9621ECE4-18D5-4967-8F81-41225E863A39}" srcId="{17641596-4B00-43A0-8560-53323D8C557A}" destId="{F4F363A7-F4D4-41C1-935E-50FEC348C4E8}" srcOrd="1" destOrd="0" parTransId="{B1D2528B-A602-4E66-BED3-9CA4DA0EB094}" sibTransId="{C526C17F-C812-4A96-889A-C67C811F2245}"/>
    <dgm:cxn modelId="{30134361-EB56-408C-83D6-DA44B6C5ED99}" type="presOf" srcId="{59B3A151-E077-457C-88C0-6889F4D7CBF8}" destId="{7FE0EECD-765F-4406-B705-70951CE693E5}" srcOrd="1" destOrd="0" presId="urn:microsoft.com/office/officeart/2005/8/layout/hierarchy2"/>
    <dgm:cxn modelId="{42D219DB-F93F-4120-A9CC-7B68CF7BF0FA}" type="presOf" srcId="{20AF106C-28A6-4F2D-AAA3-E6CE6108C70D}" destId="{ADC43335-792C-44A9-B290-89A1C1994754}" srcOrd="1" destOrd="0" presId="urn:microsoft.com/office/officeart/2005/8/layout/hierarchy2"/>
    <dgm:cxn modelId="{124B4A7B-ADAA-48F7-ADEA-C409508D8FA7}" type="presOf" srcId="{C5036A35-0A62-431D-9BE2-9191355665B3}" destId="{46869945-1372-4517-A20B-9D29E11202D7}" srcOrd="0" destOrd="0" presId="urn:microsoft.com/office/officeart/2005/8/layout/hierarchy2"/>
    <dgm:cxn modelId="{5717F327-C267-4603-9872-D760AEFBED4D}" type="presOf" srcId="{F13EF3C5-0F8E-4FBE-8850-D0FB4721D9B8}" destId="{7B1E801D-C4F5-49B3-BCC9-7FF4A40D1D6C}" srcOrd="0" destOrd="0" presId="urn:microsoft.com/office/officeart/2005/8/layout/hierarchy2"/>
    <dgm:cxn modelId="{9525417B-5A85-4B80-AC83-31C12A0EE951}" type="presOf" srcId="{C09A9368-2503-4497-A0CC-7DE62790DF03}" destId="{70F9F966-EBDD-48AE-B602-EC80FCDB0868}" srcOrd="0" destOrd="0" presId="urn:microsoft.com/office/officeart/2005/8/layout/hierarchy2"/>
    <dgm:cxn modelId="{A208E8A6-4B31-4EAF-A3DD-739BD99BA9D2}" type="presParOf" srcId="{18F19FAD-6CA6-4AEE-AA4F-D0DF64B4FD9A}" destId="{D5383912-9AA6-4D2B-A09F-DBDC3653939E}" srcOrd="0" destOrd="0" presId="urn:microsoft.com/office/officeart/2005/8/layout/hierarchy2"/>
    <dgm:cxn modelId="{D0B9C913-E3CD-4F5F-B0E2-104F0C141888}" type="presParOf" srcId="{D5383912-9AA6-4D2B-A09F-DBDC3653939E}" destId="{7BE1D466-5216-4FE0-AECD-5750693D20DF}" srcOrd="0" destOrd="0" presId="urn:microsoft.com/office/officeart/2005/8/layout/hierarchy2"/>
    <dgm:cxn modelId="{7B6FC258-48E1-45D6-9F1E-9ADF2209DB3C}" type="presParOf" srcId="{D5383912-9AA6-4D2B-A09F-DBDC3653939E}" destId="{0E9B2569-44AE-4EE4-8309-89A3E50F3C1F}" srcOrd="1" destOrd="0" presId="urn:microsoft.com/office/officeart/2005/8/layout/hierarchy2"/>
    <dgm:cxn modelId="{EE1F7306-A613-486A-827D-2E5A2E785848}" type="presParOf" srcId="{0E9B2569-44AE-4EE4-8309-89A3E50F3C1F}" destId="{56E9A3DC-CD21-49EF-A2BC-A58654B98DAB}" srcOrd="0" destOrd="0" presId="urn:microsoft.com/office/officeart/2005/8/layout/hierarchy2"/>
    <dgm:cxn modelId="{57AB555B-C2BE-41DC-AE69-089CE63E30F9}" type="presParOf" srcId="{56E9A3DC-CD21-49EF-A2BC-A58654B98DAB}" destId="{7CF2F5C9-E56A-457B-B54D-0D8F0917E26E}" srcOrd="0" destOrd="0" presId="urn:microsoft.com/office/officeart/2005/8/layout/hierarchy2"/>
    <dgm:cxn modelId="{B73D78DE-50F4-4442-BD4C-219F0AC205FA}" type="presParOf" srcId="{0E9B2569-44AE-4EE4-8309-89A3E50F3C1F}" destId="{C5B27BC1-85CB-4260-ABF8-4C053D1FDF18}" srcOrd="1" destOrd="0" presId="urn:microsoft.com/office/officeart/2005/8/layout/hierarchy2"/>
    <dgm:cxn modelId="{BFDDD404-329E-483A-B38A-D6767656D16E}" type="presParOf" srcId="{C5B27BC1-85CB-4260-ABF8-4C053D1FDF18}" destId="{6E7BC15F-88B6-4CC9-BC92-E9DE131678CF}" srcOrd="0" destOrd="0" presId="urn:microsoft.com/office/officeart/2005/8/layout/hierarchy2"/>
    <dgm:cxn modelId="{CE810159-1820-4717-8244-0366D4A3CE3A}" type="presParOf" srcId="{C5B27BC1-85CB-4260-ABF8-4C053D1FDF18}" destId="{12DBBBAE-C85D-410A-B33A-9E2E964685AC}" srcOrd="1" destOrd="0" presId="urn:microsoft.com/office/officeart/2005/8/layout/hierarchy2"/>
    <dgm:cxn modelId="{3877B510-DEB5-402F-842C-C4DF45FB604F}" type="presParOf" srcId="{12DBBBAE-C85D-410A-B33A-9E2E964685AC}" destId="{79DF1126-286B-46EB-B4E7-6D6BC39B93FC}" srcOrd="0" destOrd="0" presId="urn:microsoft.com/office/officeart/2005/8/layout/hierarchy2"/>
    <dgm:cxn modelId="{12AFB7C3-C78E-49F1-9954-ED54FA889A37}" type="presParOf" srcId="{79DF1126-286B-46EB-B4E7-6D6BC39B93FC}" destId="{22B92E74-403D-446D-87F5-8787EE280E34}" srcOrd="0" destOrd="0" presId="urn:microsoft.com/office/officeart/2005/8/layout/hierarchy2"/>
    <dgm:cxn modelId="{3CC78D87-811D-480D-9B81-8104DA7DB0AB}" type="presParOf" srcId="{12DBBBAE-C85D-410A-B33A-9E2E964685AC}" destId="{189DEA5B-34AF-4CEF-A878-4A682C92ADD2}" srcOrd="1" destOrd="0" presId="urn:microsoft.com/office/officeart/2005/8/layout/hierarchy2"/>
    <dgm:cxn modelId="{2DD5ACFF-DC10-4BDD-A035-C146BCA8C7AF}" type="presParOf" srcId="{189DEA5B-34AF-4CEF-A878-4A682C92ADD2}" destId="{4F0C7F87-FD51-42F9-8B3C-74A858619DDF}" srcOrd="0" destOrd="0" presId="urn:microsoft.com/office/officeart/2005/8/layout/hierarchy2"/>
    <dgm:cxn modelId="{BCB83E6B-ED2B-42DF-9991-FD6F2DBEA7E7}" type="presParOf" srcId="{189DEA5B-34AF-4CEF-A878-4A682C92ADD2}" destId="{471F4A19-A2C4-4690-9FDB-5BBEBD88CF31}" srcOrd="1" destOrd="0" presId="urn:microsoft.com/office/officeart/2005/8/layout/hierarchy2"/>
    <dgm:cxn modelId="{1E7C0EF2-7792-4D66-A3AE-75267359022F}" type="presParOf" srcId="{471F4A19-A2C4-4690-9FDB-5BBEBD88CF31}" destId="{F353C9EE-ABB0-480E-ABF0-20670D691669}" srcOrd="0" destOrd="0" presId="urn:microsoft.com/office/officeart/2005/8/layout/hierarchy2"/>
    <dgm:cxn modelId="{EBEB86F4-E332-4561-B0D2-28BD2090D355}" type="presParOf" srcId="{F353C9EE-ABB0-480E-ABF0-20670D691669}" destId="{23404DB0-F287-4F4B-98E2-5C6BAE192C4A}" srcOrd="0" destOrd="0" presId="urn:microsoft.com/office/officeart/2005/8/layout/hierarchy2"/>
    <dgm:cxn modelId="{7807DB40-93C2-4382-8FC5-9282B63F6FFD}" type="presParOf" srcId="{471F4A19-A2C4-4690-9FDB-5BBEBD88CF31}" destId="{0BB04B9D-EAF7-4A9A-ADFD-EE60D58ADDF6}" srcOrd="1" destOrd="0" presId="urn:microsoft.com/office/officeart/2005/8/layout/hierarchy2"/>
    <dgm:cxn modelId="{71520092-3B0A-4412-B646-08B3759ED40F}" type="presParOf" srcId="{0BB04B9D-EAF7-4A9A-ADFD-EE60D58ADDF6}" destId="{D53B9027-EF7C-4542-912C-67B1B214E310}" srcOrd="0" destOrd="0" presId="urn:microsoft.com/office/officeart/2005/8/layout/hierarchy2"/>
    <dgm:cxn modelId="{877C5C07-A1D5-4D53-BBE0-96EE2E31673D}" type="presParOf" srcId="{0BB04B9D-EAF7-4A9A-ADFD-EE60D58ADDF6}" destId="{87AE3108-08A5-410F-ABFE-8BB4B055256E}" srcOrd="1" destOrd="0" presId="urn:microsoft.com/office/officeart/2005/8/layout/hierarchy2"/>
    <dgm:cxn modelId="{0EBA4118-FCFA-4BE7-B8F6-5BA6266C69DE}" type="presParOf" srcId="{12DBBBAE-C85D-410A-B33A-9E2E964685AC}" destId="{D29A8062-2C8F-41EF-BDA1-5C1A2279939F}" srcOrd="2" destOrd="0" presId="urn:microsoft.com/office/officeart/2005/8/layout/hierarchy2"/>
    <dgm:cxn modelId="{663F4131-0005-4E48-AC3E-67247377B104}" type="presParOf" srcId="{D29A8062-2C8F-41EF-BDA1-5C1A2279939F}" destId="{FBA7E126-7843-4DC2-8100-2BD2A8324A44}" srcOrd="0" destOrd="0" presId="urn:microsoft.com/office/officeart/2005/8/layout/hierarchy2"/>
    <dgm:cxn modelId="{16C8E776-FC59-4A59-9462-577AEBCF85B5}" type="presParOf" srcId="{12DBBBAE-C85D-410A-B33A-9E2E964685AC}" destId="{B3915783-7BD0-4302-9171-B366F8481160}" srcOrd="3" destOrd="0" presId="urn:microsoft.com/office/officeart/2005/8/layout/hierarchy2"/>
    <dgm:cxn modelId="{6FD9235D-824B-4D38-9A65-496761944EAE}" type="presParOf" srcId="{B3915783-7BD0-4302-9171-B366F8481160}" destId="{2A1F9B69-88EE-4762-99AA-CA701527BC28}" srcOrd="0" destOrd="0" presId="urn:microsoft.com/office/officeart/2005/8/layout/hierarchy2"/>
    <dgm:cxn modelId="{B87C4E6A-95A7-4B84-ACF2-CD510D674A21}" type="presParOf" srcId="{B3915783-7BD0-4302-9171-B366F8481160}" destId="{74BF3A19-A551-48D5-A48E-BCA07195317A}" srcOrd="1" destOrd="0" presId="urn:microsoft.com/office/officeart/2005/8/layout/hierarchy2"/>
    <dgm:cxn modelId="{0A0EF3EF-A466-4DDF-A87E-E185BF8D368A}" type="presParOf" srcId="{74BF3A19-A551-48D5-A48E-BCA07195317A}" destId="{C7068D9A-A9BD-4D5C-9FA4-B35E0A624CC1}" srcOrd="0" destOrd="0" presId="urn:microsoft.com/office/officeart/2005/8/layout/hierarchy2"/>
    <dgm:cxn modelId="{15114F34-C246-418B-AFF2-0A472AAA8D80}" type="presParOf" srcId="{C7068D9A-A9BD-4D5C-9FA4-B35E0A624CC1}" destId="{6BB7E3D2-7930-4F59-9094-F1781F71DA86}" srcOrd="0" destOrd="0" presId="urn:microsoft.com/office/officeart/2005/8/layout/hierarchy2"/>
    <dgm:cxn modelId="{5CF5224D-DA4A-421B-9D08-9D5AF583A8AF}" type="presParOf" srcId="{74BF3A19-A551-48D5-A48E-BCA07195317A}" destId="{E142951A-7052-499C-89D9-E16AD840A4EE}" srcOrd="1" destOrd="0" presId="urn:microsoft.com/office/officeart/2005/8/layout/hierarchy2"/>
    <dgm:cxn modelId="{C54C4FF2-3482-450C-955E-8A876EAB27BF}" type="presParOf" srcId="{E142951A-7052-499C-89D9-E16AD840A4EE}" destId="{E2731AB5-FE8A-45FC-B2B0-A56BEF2EB64F}" srcOrd="0" destOrd="0" presId="urn:microsoft.com/office/officeart/2005/8/layout/hierarchy2"/>
    <dgm:cxn modelId="{F91241CC-6DF8-4000-880D-82F297118FDE}" type="presParOf" srcId="{E142951A-7052-499C-89D9-E16AD840A4EE}" destId="{5A984E8F-7CEC-4C9B-819D-7BAEE3F89C49}" srcOrd="1" destOrd="0" presId="urn:microsoft.com/office/officeart/2005/8/layout/hierarchy2"/>
    <dgm:cxn modelId="{426A934E-3152-451A-B622-0F0BB62407ED}" type="presParOf" srcId="{5A984E8F-7CEC-4C9B-819D-7BAEE3F89C49}" destId="{C54E7F1A-7B89-4FE6-846D-C576906B9081}" srcOrd="0" destOrd="0" presId="urn:microsoft.com/office/officeart/2005/8/layout/hierarchy2"/>
    <dgm:cxn modelId="{BFB95B49-1029-4DF2-9001-C104B1A21449}" type="presParOf" srcId="{C54E7F1A-7B89-4FE6-846D-C576906B9081}" destId="{7FE0EECD-765F-4406-B705-70951CE693E5}" srcOrd="0" destOrd="0" presId="urn:microsoft.com/office/officeart/2005/8/layout/hierarchy2"/>
    <dgm:cxn modelId="{5AAE50BE-9E10-4B5E-8D54-5BEFC3E9FC2C}" type="presParOf" srcId="{5A984E8F-7CEC-4C9B-819D-7BAEE3F89C49}" destId="{DF4AE357-C99D-44A2-BB3E-D2AD89A9615E}" srcOrd="1" destOrd="0" presId="urn:microsoft.com/office/officeart/2005/8/layout/hierarchy2"/>
    <dgm:cxn modelId="{800FDE2B-C646-424E-917A-AA7C607AEC0A}" type="presParOf" srcId="{DF4AE357-C99D-44A2-BB3E-D2AD89A9615E}" destId="{27B26923-0DF7-4E78-B7C1-EC0781113738}" srcOrd="0" destOrd="0" presId="urn:microsoft.com/office/officeart/2005/8/layout/hierarchy2"/>
    <dgm:cxn modelId="{1722440B-2528-4ABA-92F0-AC17C802556A}" type="presParOf" srcId="{DF4AE357-C99D-44A2-BB3E-D2AD89A9615E}" destId="{4C2CE5BF-0258-4643-99D5-4ECAE4134F0C}" srcOrd="1" destOrd="0" presId="urn:microsoft.com/office/officeart/2005/8/layout/hierarchy2"/>
    <dgm:cxn modelId="{920A4997-20E8-4944-96E5-956409D60CCF}" type="presParOf" srcId="{74BF3A19-A551-48D5-A48E-BCA07195317A}" destId="{34B26C0D-800E-4D33-860E-7D41961A33C1}" srcOrd="2" destOrd="0" presId="urn:microsoft.com/office/officeart/2005/8/layout/hierarchy2"/>
    <dgm:cxn modelId="{E39221FA-10B7-487D-87CC-2447E5CC6170}" type="presParOf" srcId="{34B26C0D-800E-4D33-860E-7D41961A33C1}" destId="{CC8D6556-1858-4140-817D-79503514616A}" srcOrd="0" destOrd="0" presId="urn:microsoft.com/office/officeart/2005/8/layout/hierarchy2"/>
    <dgm:cxn modelId="{AC7C2FBA-FFE0-4F9A-B105-EEB8B1F16C1D}" type="presParOf" srcId="{74BF3A19-A551-48D5-A48E-BCA07195317A}" destId="{1F7DED02-E61A-4BBA-A7D4-AD93CECF9E31}" srcOrd="3" destOrd="0" presId="urn:microsoft.com/office/officeart/2005/8/layout/hierarchy2"/>
    <dgm:cxn modelId="{9D1D6EEF-5597-459D-AD5F-28C8D1B9BAA1}" type="presParOf" srcId="{1F7DED02-E61A-4BBA-A7D4-AD93CECF9E31}" destId="{81297B0D-3DF9-47B7-A5FA-6BA7513A732F}" srcOrd="0" destOrd="0" presId="urn:microsoft.com/office/officeart/2005/8/layout/hierarchy2"/>
    <dgm:cxn modelId="{BF8EE3A7-B139-4189-9A5E-16ACD1B807F3}" type="presParOf" srcId="{1F7DED02-E61A-4BBA-A7D4-AD93CECF9E31}" destId="{230DBD8C-F939-47E5-8BA0-A1A6DF3A13EB}" srcOrd="1" destOrd="0" presId="urn:microsoft.com/office/officeart/2005/8/layout/hierarchy2"/>
    <dgm:cxn modelId="{2E7DEBA0-95BE-4DFD-A90D-9E8A6370160E}" type="presParOf" srcId="{0E9B2569-44AE-4EE4-8309-89A3E50F3C1F}" destId="{42F193C1-99AD-44FD-A87E-33BC97D16763}" srcOrd="2" destOrd="0" presId="urn:microsoft.com/office/officeart/2005/8/layout/hierarchy2"/>
    <dgm:cxn modelId="{6DEA288B-9D57-4B7C-B651-FF4EFC399AF8}" type="presParOf" srcId="{42F193C1-99AD-44FD-A87E-33BC97D16763}" destId="{21A2DEF9-1D86-41DF-8157-B86B6DAFA3C1}" srcOrd="0" destOrd="0" presId="urn:microsoft.com/office/officeart/2005/8/layout/hierarchy2"/>
    <dgm:cxn modelId="{E16B5B3C-32FA-4E56-AAAF-9A8354A292D2}" type="presParOf" srcId="{0E9B2569-44AE-4EE4-8309-89A3E50F3C1F}" destId="{56041F64-E277-4B5F-B211-B48D1026C71F}" srcOrd="3" destOrd="0" presId="urn:microsoft.com/office/officeart/2005/8/layout/hierarchy2"/>
    <dgm:cxn modelId="{D570626C-9D22-45C2-90AE-8BE20E200CF6}" type="presParOf" srcId="{56041F64-E277-4B5F-B211-B48D1026C71F}" destId="{04401F8B-2BC4-41EF-BFA9-EAE8C1817FC1}" srcOrd="0" destOrd="0" presId="urn:microsoft.com/office/officeart/2005/8/layout/hierarchy2"/>
    <dgm:cxn modelId="{C6E153B8-6876-4E6F-8349-F7B40985DFC1}" type="presParOf" srcId="{56041F64-E277-4B5F-B211-B48D1026C71F}" destId="{1950C285-7E85-459E-8477-6925EC32DA56}" srcOrd="1" destOrd="0" presId="urn:microsoft.com/office/officeart/2005/8/layout/hierarchy2"/>
    <dgm:cxn modelId="{A48CC61F-CAA0-4202-A065-FC7426447378}" type="presParOf" srcId="{1950C285-7E85-459E-8477-6925EC32DA56}" destId="{2A339F22-8FA5-4978-B87B-47C6D6691A76}" srcOrd="0" destOrd="0" presId="urn:microsoft.com/office/officeart/2005/8/layout/hierarchy2"/>
    <dgm:cxn modelId="{BE3AA2D0-C209-4C5F-867E-131503CE0141}" type="presParOf" srcId="{2A339F22-8FA5-4978-B87B-47C6D6691A76}" destId="{1BFDE322-E04A-4A3A-8D99-1D16C29D04AA}" srcOrd="0" destOrd="0" presId="urn:microsoft.com/office/officeart/2005/8/layout/hierarchy2"/>
    <dgm:cxn modelId="{A47ECBF0-F6A2-4710-A68A-364078C9E3EA}" type="presParOf" srcId="{1950C285-7E85-459E-8477-6925EC32DA56}" destId="{41D7F739-1D48-470C-A6DA-57F8D956FB64}" srcOrd="1" destOrd="0" presId="urn:microsoft.com/office/officeart/2005/8/layout/hierarchy2"/>
    <dgm:cxn modelId="{5D670CD0-9546-4238-A310-7D700DA25897}" type="presParOf" srcId="{41D7F739-1D48-470C-A6DA-57F8D956FB64}" destId="{CCD9974F-57DC-4413-801F-5251885332F1}" srcOrd="0" destOrd="0" presId="urn:microsoft.com/office/officeart/2005/8/layout/hierarchy2"/>
    <dgm:cxn modelId="{62D9E2AA-6242-4690-BA27-2C7C5A4E930E}" type="presParOf" srcId="{41D7F739-1D48-470C-A6DA-57F8D956FB64}" destId="{17578E88-F5C0-4C94-A386-E7A7305DDF89}" srcOrd="1" destOrd="0" presId="urn:microsoft.com/office/officeart/2005/8/layout/hierarchy2"/>
    <dgm:cxn modelId="{2B71033C-5702-49D3-859A-FA66ED07184F}" type="presParOf" srcId="{17578E88-F5C0-4C94-A386-E7A7305DDF89}" destId="{7A8DA020-450A-4989-A592-D0F65154802F}" srcOrd="0" destOrd="0" presId="urn:microsoft.com/office/officeart/2005/8/layout/hierarchy2"/>
    <dgm:cxn modelId="{9B411B52-0429-4281-B01B-033B73900633}" type="presParOf" srcId="{7A8DA020-450A-4989-A592-D0F65154802F}" destId="{32E952BC-3E4C-4B40-9ED2-175632CB0300}" srcOrd="0" destOrd="0" presId="urn:microsoft.com/office/officeart/2005/8/layout/hierarchy2"/>
    <dgm:cxn modelId="{03AEE0E4-C862-4F1F-BCD1-B75E9280CB62}" type="presParOf" srcId="{17578E88-F5C0-4C94-A386-E7A7305DDF89}" destId="{CD831D31-4383-4F4D-9C3D-81E618552B26}" srcOrd="1" destOrd="0" presId="urn:microsoft.com/office/officeart/2005/8/layout/hierarchy2"/>
    <dgm:cxn modelId="{18B5CCDC-EA9E-4477-9F5D-81DA92A372AA}" type="presParOf" srcId="{CD831D31-4383-4F4D-9C3D-81E618552B26}" destId="{70F9F966-EBDD-48AE-B602-EC80FCDB0868}" srcOrd="0" destOrd="0" presId="urn:microsoft.com/office/officeart/2005/8/layout/hierarchy2"/>
    <dgm:cxn modelId="{F9E3819B-8729-4908-94AF-5979875B8A40}" type="presParOf" srcId="{CD831D31-4383-4F4D-9C3D-81E618552B26}" destId="{DA8166D9-49F0-4FB0-9032-7FE73EF75F3A}" srcOrd="1" destOrd="0" presId="urn:microsoft.com/office/officeart/2005/8/layout/hierarchy2"/>
    <dgm:cxn modelId="{63F0A580-C315-4987-B2A4-4CDFF313853C}" type="presParOf" srcId="{1950C285-7E85-459E-8477-6925EC32DA56}" destId="{7636795C-1233-4579-A863-1FAFFDCE2835}" srcOrd="2" destOrd="0" presId="urn:microsoft.com/office/officeart/2005/8/layout/hierarchy2"/>
    <dgm:cxn modelId="{9DE4B660-352D-484E-A5CA-1DBD7578EDD8}" type="presParOf" srcId="{7636795C-1233-4579-A863-1FAFFDCE2835}" destId="{BB414BC9-2F7F-4620-8CE2-811EDE2F8A7B}" srcOrd="0" destOrd="0" presId="urn:microsoft.com/office/officeart/2005/8/layout/hierarchy2"/>
    <dgm:cxn modelId="{980FCC97-E92E-43F4-9131-DA072D0B3CE0}" type="presParOf" srcId="{1950C285-7E85-459E-8477-6925EC32DA56}" destId="{A967B8AF-183D-41DF-BC4E-394EC38C1779}" srcOrd="3" destOrd="0" presId="urn:microsoft.com/office/officeart/2005/8/layout/hierarchy2"/>
    <dgm:cxn modelId="{39854916-1414-4EC8-B124-A5CF52C03FED}" type="presParOf" srcId="{A967B8AF-183D-41DF-BC4E-394EC38C1779}" destId="{645C7C50-D1A4-4670-A5E3-17AE54D72754}" srcOrd="0" destOrd="0" presId="urn:microsoft.com/office/officeart/2005/8/layout/hierarchy2"/>
    <dgm:cxn modelId="{C30122F2-8EE0-4A92-8CCE-292D6859CD30}" type="presParOf" srcId="{A967B8AF-183D-41DF-BC4E-394EC38C1779}" destId="{242390DD-8557-49E0-929A-3F343C5173C0}" srcOrd="1" destOrd="0" presId="urn:microsoft.com/office/officeart/2005/8/layout/hierarchy2"/>
    <dgm:cxn modelId="{47F070EF-EB99-4DDC-93FD-C1DDE2FCCFC4}" type="presParOf" srcId="{242390DD-8557-49E0-929A-3F343C5173C0}" destId="{12D99717-FFE0-4AA2-89AF-74DF11E68C8C}" srcOrd="0" destOrd="0" presId="urn:microsoft.com/office/officeart/2005/8/layout/hierarchy2"/>
    <dgm:cxn modelId="{8B5C32AC-C119-41CC-829F-EB16BBE63D23}" type="presParOf" srcId="{12D99717-FFE0-4AA2-89AF-74DF11E68C8C}" destId="{6073EF5B-EFFA-4524-8496-A39D3B37C9D7}" srcOrd="0" destOrd="0" presId="urn:microsoft.com/office/officeart/2005/8/layout/hierarchy2"/>
    <dgm:cxn modelId="{149DE10B-2685-4D3B-A930-D33ED9065F34}" type="presParOf" srcId="{242390DD-8557-49E0-929A-3F343C5173C0}" destId="{592D2763-5F32-4B85-A2F9-DE35804F702D}" srcOrd="1" destOrd="0" presId="urn:microsoft.com/office/officeart/2005/8/layout/hierarchy2"/>
    <dgm:cxn modelId="{D519ABD4-241D-4193-9CEA-0FF859D304F1}" type="presParOf" srcId="{592D2763-5F32-4B85-A2F9-DE35804F702D}" destId="{035D792E-FE3D-4CB8-A69C-E0D70F31F678}" srcOrd="0" destOrd="0" presId="urn:microsoft.com/office/officeart/2005/8/layout/hierarchy2"/>
    <dgm:cxn modelId="{4AF63BC0-11DA-418E-BF7C-D32B1FE495B1}" type="presParOf" srcId="{592D2763-5F32-4B85-A2F9-DE35804F702D}" destId="{C976B27C-F2CB-4426-818B-9EE15F777D85}" srcOrd="1" destOrd="0" presId="urn:microsoft.com/office/officeart/2005/8/layout/hierarchy2"/>
    <dgm:cxn modelId="{8D23D2A5-7E50-43BA-AEA0-1DC2B3D7C43B}" type="presParOf" srcId="{0E9B2569-44AE-4EE4-8309-89A3E50F3C1F}" destId="{0039D226-39F9-49B2-89C5-11A0F58A2DDE}" srcOrd="4" destOrd="0" presId="urn:microsoft.com/office/officeart/2005/8/layout/hierarchy2"/>
    <dgm:cxn modelId="{F20A5B03-AD62-448D-8ADB-5AE16FBE90A0}" type="presParOf" srcId="{0039D226-39F9-49B2-89C5-11A0F58A2DDE}" destId="{7B0C69E8-CC40-4EBB-B617-9C04B9475C3B}" srcOrd="0" destOrd="0" presId="urn:microsoft.com/office/officeart/2005/8/layout/hierarchy2"/>
    <dgm:cxn modelId="{8556BEC5-0989-43A2-8125-A3B896797BF6}" type="presParOf" srcId="{0E9B2569-44AE-4EE4-8309-89A3E50F3C1F}" destId="{B06A15D8-AF96-47C6-84A1-8379C3AADB74}" srcOrd="5" destOrd="0" presId="urn:microsoft.com/office/officeart/2005/8/layout/hierarchy2"/>
    <dgm:cxn modelId="{CE2D8A47-B6CC-4549-9E42-C1AC54DC4179}" type="presParOf" srcId="{B06A15D8-AF96-47C6-84A1-8379C3AADB74}" destId="{46869945-1372-4517-A20B-9D29E11202D7}" srcOrd="0" destOrd="0" presId="urn:microsoft.com/office/officeart/2005/8/layout/hierarchy2"/>
    <dgm:cxn modelId="{1EE4D672-2D82-4809-B822-A19D0002F3E3}" type="presParOf" srcId="{B06A15D8-AF96-47C6-84A1-8379C3AADB74}" destId="{0629E94A-594B-4FEE-BC1C-40E2A7AA97B5}" srcOrd="1" destOrd="0" presId="urn:microsoft.com/office/officeart/2005/8/layout/hierarchy2"/>
    <dgm:cxn modelId="{4BCE9448-B75B-40D8-AE23-2B1D13093764}" type="presParOf" srcId="{0629E94A-594B-4FEE-BC1C-40E2A7AA97B5}" destId="{9F5D542B-366C-4FDF-9918-4448F3B8BD0D}" srcOrd="0" destOrd="0" presId="urn:microsoft.com/office/officeart/2005/8/layout/hierarchy2"/>
    <dgm:cxn modelId="{6BD521D2-D950-4BCC-A0D5-2443C847A75A}" type="presParOf" srcId="{9F5D542B-366C-4FDF-9918-4448F3B8BD0D}" destId="{02938180-A310-411A-9F71-9D97EDEC5809}" srcOrd="0" destOrd="0" presId="urn:microsoft.com/office/officeart/2005/8/layout/hierarchy2"/>
    <dgm:cxn modelId="{64536977-8253-4944-8C10-D0A988B9B825}" type="presParOf" srcId="{0629E94A-594B-4FEE-BC1C-40E2A7AA97B5}" destId="{81163191-39D2-4536-938B-4AFFD35B65BF}" srcOrd="1" destOrd="0" presId="urn:microsoft.com/office/officeart/2005/8/layout/hierarchy2"/>
    <dgm:cxn modelId="{CDE538D2-4E5E-4127-9F94-04D7E489AF11}" type="presParOf" srcId="{81163191-39D2-4536-938B-4AFFD35B65BF}" destId="{F046C792-F68E-4B3E-B51D-862724263D16}" srcOrd="0" destOrd="0" presId="urn:microsoft.com/office/officeart/2005/8/layout/hierarchy2"/>
    <dgm:cxn modelId="{123DB64A-A9ED-4015-9046-02AF14CF1339}" type="presParOf" srcId="{81163191-39D2-4536-938B-4AFFD35B65BF}" destId="{98E2C42C-1BF3-4D6F-AAF6-14EF5BC2E224}" srcOrd="1" destOrd="0" presId="urn:microsoft.com/office/officeart/2005/8/layout/hierarchy2"/>
    <dgm:cxn modelId="{B568070B-F7A9-43DF-95D9-373B6A18525B}" type="presParOf" srcId="{98E2C42C-1BF3-4D6F-AAF6-14EF5BC2E224}" destId="{73EFC348-D226-4278-83C2-BC2CAD224EBA}" srcOrd="0" destOrd="0" presId="urn:microsoft.com/office/officeart/2005/8/layout/hierarchy2"/>
    <dgm:cxn modelId="{DAAD02AC-5BCF-4BB4-8424-080ADAFB3EB9}" type="presParOf" srcId="{73EFC348-D226-4278-83C2-BC2CAD224EBA}" destId="{DED5A881-A0F9-4747-BE97-22BA82307E2C}" srcOrd="0" destOrd="0" presId="urn:microsoft.com/office/officeart/2005/8/layout/hierarchy2"/>
    <dgm:cxn modelId="{6BBA9D75-1324-4399-9FB5-2E751431F3BC}" type="presParOf" srcId="{98E2C42C-1BF3-4D6F-AAF6-14EF5BC2E224}" destId="{B0815C50-9520-4C03-B6ED-89FDE8FC84B8}" srcOrd="1" destOrd="0" presId="urn:microsoft.com/office/officeart/2005/8/layout/hierarchy2"/>
    <dgm:cxn modelId="{F9E41CF0-4802-45B8-A538-C1BA0DAB7E93}" type="presParOf" srcId="{B0815C50-9520-4C03-B6ED-89FDE8FC84B8}" destId="{04E50983-AE1F-47C8-8155-A2260E092473}" srcOrd="0" destOrd="0" presId="urn:microsoft.com/office/officeart/2005/8/layout/hierarchy2"/>
    <dgm:cxn modelId="{A519C27C-EE7A-4B49-8EE7-83D231B501C8}" type="presParOf" srcId="{B0815C50-9520-4C03-B6ED-89FDE8FC84B8}" destId="{2B6EACB7-EC5C-4CA0-A114-62038E8282D4}" srcOrd="1" destOrd="0" presId="urn:microsoft.com/office/officeart/2005/8/layout/hierarchy2"/>
    <dgm:cxn modelId="{5EF9A5BA-4AD3-4D6E-B5FB-03DE1ED08898}" type="presParOf" srcId="{98E2C42C-1BF3-4D6F-AAF6-14EF5BC2E224}" destId="{14FAC2D4-5EBB-4AE1-86FD-6776739CC3B9}" srcOrd="2" destOrd="0" presId="urn:microsoft.com/office/officeart/2005/8/layout/hierarchy2"/>
    <dgm:cxn modelId="{A9ED6EC7-A3A2-4D83-BFFB-1C558A1E0060}" type="presParOf" srcId="{14FAC2D4-5EBB-4AE1-86FD-6776739CC3B9}" destId="{38B431EC-BA1F-4B4C-96CE-430813FD7779}" srcOrd="0" destOrd="0" presId="urn:microsoft.com/office/officeart/2005/8/layout/hierarchy2"/>
    <dgm:cxn modelId="{ED81B607-5560-42D9-8FE7-6C3CA1AC729C}" type="presParOf" srcId="{98E2C42C-1BF3-4D6F-AAF6-14EF5BC2E224}" destId="{120FCFA6-CDB7-467F-8F4A-570F2C82B70B}" srcOrd="3" destOrd="0" presId="urn:microsoft.com/office/officeart/2005/8/layout/hierarchy2"/>
    <dgm:cxn modelId="{240C26DC-8633-4933-BB33-298C1B17464E}" type="presParOf" srcId="{120FCFA6-CDB7-467F-8F4A-570F2C82B70B}" destId="{260F41C0-DCFA-44D0-864E-362B04E99E1D}" srcOrd="0" destOrd="0" presId="urn:microsoft.com/office/officeart/2005/8/layout/hierarchy2"/>
    <dgm:cxn modelId="{BB2173A6-EB5E-4E7A-B80A-0B136ABF9857}" type="presParOf" srcId="{120FCFA6-CDB7-467F-8F4A-570F2C82B70B}" destId="{547B8417-6768-4C4D-8C99-442EE6EFB115}" srcOrd="1" destOrd="0" presId="urn:microsoft.com/office/officeart/2005/8/layout/hierarchy2"/>
    <dgm:cxn modelId="{A3FA2EBA-DC9E-4B42-8520-3D158BEFCF4B}" type="presParOf" srcId="{547B8417-6768-4C4D-8C99-442EE6EFB115}" destId="{7B1E801D-C4F5-49B3-BCC9-7FF4A40D1D6C}" srcOrd="0" destOrd="0" presId="urn:microsoft.com/office/officeart/2005/8/layout/hierarchy2"/>
    <dgm:cxn modelId="{17101E61-35B1-43A9-A817-B3424C66EBAD}" type="presParOf" srcId="{7B1E801D-C4F5-49B3-BCC9-7FF4A40D1D6C}" destId="{FC331AC1-A4E1-43B9-97DC-3788B3EC5789}" srcOrd="0" destOrd="0" presId="urn:microsoft.com/office/officeart/2005/8/layout/hierarchy2"/>
    <dgm:cxn modelId="{E491A791-03DD-4946-A8EC-25AF33B1C22A}" type="presParOf" srcId="{547B8417-6768-4C4D-8C99-442EE6EFB115}" destId="{E8EE83B7-0C67-4450-A770-11682B9B38DB}" srcOrd="1" destOrd="0" presId="urn:microsoft.com/office/officeart/2005/8/layout/hierarchy2"/>
    <dgm:cxn modelId="{24E13A58-8BBF-4774-B146-7C5021DF3654}" type="presParOf" srcId="{E8EE83B7-0C67-4450-A770-11682B9B38DB}" destId="{22DE6BCF-EA26-4853-B3A8-87A7DF0EBC41}" srcOrd="0" destOrd="0" presId="urn:microsoft.com/office/officeart/2005/8/layout/hierarchy2"/>
    <dgm:cxn modelId="{509477E6-4964-480B-AF0A-D0B94196B51C}" type="presParOf" srcId="{E8EE83B7-0C67-4450-A770-11682B9B38DB}" destId="{638E472C-67B8-4605-A054-8EAA30E0C6E4}" srcOrd="1" destOrd="0" presId="urn:microsoft.com/office/officeart/2005/8/layout/hierarchy2"/>
    <dgm:cxn modelId="{1497ED33-CF1E-4A01-8868-C240DBDF9D9D}" type="presParOf" srcId="{547B8417-6768-4C4D-8C99-442EE6EFB115}" destId="{9AC6EAFE-3E5D-461B-A8A8-1BFFD61C9A4D}" srcOrd="2" destOrd="0" presId="urn:microsoft.com/office/officeart/2005/8/layout/hierarchy2"/>
    <dgm:cxn modelId="{945926D6-F4C4-4840-A8C5-EDF3E68805FF}" type="presParOf" srcId="{9AC6EAFE-3E5D-461B-A8A8-1BFFD61C9A4D}" destId="{9929C477-B382-45A4-89B5-2C1AFA938C3E}" srcOrd="0" destOrd="0" presId="urn:microsoft.com/office/officeart/2005/8/layout/hierarchy2"/>
    <dgm:cxn modelId="{59B99DBF-3295-40FF-92E3-E3B98F7E8923}" type="presParOf" srcId="{547B8417-6768-4C4D-8C99-442EE6EFB115}" destId="{75BC05A1-3A64-48E7-BFC6-4D19EEE7701C}" srcOrd="3" destOrd="0" presId="urn:microsoft.com/office/officeart/2005/8/layout/hierarchy2"/>
    <dgm:cxn modelId="{8B44B85F-B165-48BE-9920-7A0985892867}" type="presParOf" srcId="{75BC05A1-3A64-48E7-BFC6-4D19EEE7701C}" destId="{76A3E265-9059-4ACE-AD3B-2C44729CA483}" srcOrd="0" destOrd="0" presId="urn:microsoft.com/office/officeart/2005/8/layout/hierarchy2"/>
    <dgm:cxn modelId="{B3F61515-A5FC-481B-B09E-0BD53BB30A5C}" type="presParOf" srcId="{75BC05A1-3A64-48E7-BFC6-4D19EEE7701C}" destId="{596590B3-64B3-41CC-B3D8-9DC2AB5A869F}" srcOrd="1" destOrd="0" presId="urn:microsoft.com/office/officeart/2005/8/layout/hierarchy2"/>
    <dgm:cxn modelId="{FDEE651C-978C-4074-BF90-443949C3E3FF}" type="presParOf" srcId="{98E2C42C-1BF3-4D6F-AAF6-14EF5BC2E224}" destId="{6697B29E-E9A0-43CF-BCEB-A592AAD3785B}" srcOrd="4" destOrd="0" presId="urn:microsoft.com/office/officeart/2005/8/layout/hierarchy2"/>
    <dgm:cxn modelId="{FFE17BEA-6725-41CC-A22C-8D9815A3B943}" type="presParOf" srcId="{6697B29E-E9A0-43CF-BCEB-A592AAD3785B}" destId="{ADC43335-792C-44A9-B290-89A1C1994754}" srcOrd="0" destOrd="0" presId="urn:microsoft.com/office/officeart/2005/8/layout/hierarchy2"/>
    <dgm:cxn modelId="{368C43F0-F085-4DD4-B84F-FB0277F44570}" type="presParOf" srcId="{98E2C42C-1BF3-4D6F-AAF6-14EF5BC2E224}" destId="{16C5594F-43C4-4BB7-AB08-14224C405A76}" srcOrd="5" destOrd="0" presId="urn:microsoft.com/office/officeart/2005/8/layout/hierarchy2"/>
    <dgm:cxn modelId="{E50103D9-9D04-41C8-9206-D23A34637B5C}" type="presParOf" srcId="{16C5594F-43C4-4BB7-AB08-14224C405A76}" destId="{EE9A8631-4757-4DB5-9199-FEDBAA76C52E}" srcOrd="0" destOrd="0" presId="urn:microsoft.com/office/officeart/2005/8/layout/hierarchy2"/>
    <dgm:cxn modelId="{DF2C3C3F-AC88-488A-86F5-01C3355BD6AB}" type="presParOf" srcId="{16C5594F-43C4-4BB7-AB08-14224C405A76}" destId="{51E1A97F-22CC-43CD-8C5B-8F724DE86B22}" srcOrd="1" destOrd="0" presId="urn:microsoft.com/office/officeart/2005/8/layout/hierarchy2"/>
    <dgm:cxn modelId="{D3501E6D-9505-4013-8219-FC04C23462EB}" type="presParOf" srcId="{51E1A97F-22CC-43CD-8C5B-8F724DE86B22}" destId="{69369650-6D59-475D-9721-6B4CC6F1C7B8}" srcOrd="0" destOrd="0" presId="urn:microsoft.com/office/officeart/2005/8/layout/hierarchy2"/>
    <dgm:cxn modelId="{37673EC5-E702-42D8-A925-11DC27C72DBA}" type="presParOf" srcId="{69369650-6D59-475D-9721-6B4CC6F1C7B8}" destId="{9356613D-CEFE-41DB-BF5D-AFC27B89A9D9}" srcOrd="0" destOrd="0" presId="urn:microsoft.com/office/officeart/2005/8/layout/hierarchy2"/>
    <dgm:cxn modelId="{EC6FA39D-8764-4C4A-8C56-B9CDDCA61138}" type="presParOf" srcId="{51E1A97F-22CC-43CD-8C5B-8F724DE86B22}" destId="{52307676-988B-44B6-A9F7-29480D2BE9A3}" srcOrd="1" destOrd="0" presId="urn:microsoft.com/office/officeart/2005/8/layout/hierarchy2"/>
    <dgm:cxn modelId="{09236258-397D-4E31-B787-6EB70D8AA497}" type="presParOf" srcId="{52307676-988B-44B6-A9F7-29480D2BE9A3}" destId="{1B13E796-2E93-41F5-9552-4E62A7463D28}" srcOrd="0" destOrd="0" presId="urn:microsoft.com/office/officeart/2005/8/layout/hierarchy2"/>
    <dgm:cxn modelId="{FAF1B398-0B64-4493-87FE-154990D43A04}" type="presParOf" srcId="{52307676-988B-44B6-A9F7-29480D2BE9A3}" destId="{F2442B62-732F-4790-8ED6-6A6538424C9F}" srcOrd="1" destOrd="0" presId="urn:microsoft.com/office/officeart/2005/8/layout/hierarchy2"/>
    <dgm:cxn modelId="{8199F687-0E86-4976-9BBD-72EA8740668D}" type="presParOf" srcId="{0629E94A-594B-4FEE-BC1C-40E2A7AA97B5}" destId="{9E68C347-EFC1-4E9B-B991-5AAE3EF00D19}" srcOrd="2" destOrd="0" presId="urn:microsoft.com/office/officeart/2005/8/layout/hierarchy2"/>
    <dgm:cxn modelId="{19AE59F1-664E-4ACE-B379-00D9F28D02CA}" type="presParOf" srcId="{9E68C347-EFC1-4E9B-B991-5AAE3EF00D19}" destId="{986DDEAB-2DB6-415A-947A-43263BD9A00D}" srcOrd="0" destOrd="0" presId="urn:microsoft.com/office/officeart/2005/8/layout/hierarchy2"/>
    <dgm:cxn modelId="{424B32A4-D697-41D2-8A3B-C4CFC89184BB}" type="presParOf" srcId="{0629E94A-594B-4FEE-BC1C-40E2A7AA97B5}" destId="{EB946CED-DD06-4B25-AD7E-2BEA1F8A3D4B}" srcOrd="3" destOrd="0" presId="urn:microsoft.com/office/officeart/2005/8/layout/hierarchy2"/>
    <dgm:cxn modelId="{492DD86F-7966-4C04-9DF0-3578F4D80CEB}" type="presParOf" srcId="{EB946CED-DD06-4B25-AD7E-2BEA1F8A3D4B}" destId="{7E3BEB8B-D459-4E2C-A6DE-30450F6CBB1E}" srcOrd="0" destOrd="0" presId="urn:microsoft.com/office/officeart/2005/8/layout/hierarchy2"/>
    <dgm:cxn modelId="{0F1F6FA3-03CF-47A0-AF34-5028CFBD2D6F}" type="presParOf" srcId="{EB946CED-DD06-4B25-AD7E-2BEA1F8A3D4B}" destId="{1D81BB70-5173-4035-9760-AE7CABB4DCDE}" srcOrd="1" destOrd="0" presId="urn:microsoft.com/office/officeart/2005/8/layout/hierarchy2"/>
    <dgm:cxn modelId="{F58916AF-AC9A-4B3F-8F60-D85F21E3B75D}" type="presParOf" srcId="{1D81BB70-5173-4035-9760-AE7CABB4DCDE}" destId="{01176033-B057-495A-9355-E37571E7D25C}" srcOrd="0" destOrd="0" presId="urn:microsoft.com/office/officeart/2005/8/layout/hierarchy2"/>
    <dgm:cxn modelId="{19BEA9A1-4DD0-4BAB-94E9-7E7D28485C3E}" type="presParOf" srcId="{01176033-B057-495A-9355-E37571E7D25C}" destId="{853B9EFE-2C1D-421B-8E52-AFCDDC777C80}" srcOrd="0" destOrd="0" presId="urn:microsoft.com/office/officeart/2005/8/layout/hierarchy2"/>
    <dgm:cxn modelId="{39B27F5A-1812-4F3E-ABBD-52A93DCC85E7}" type="presParOf" srcId="{1D81BB70-5173-4035-9760-AE7CABB4DCDE}" destId="{3913098B-482D-4319-BB61-5E1BFC1D6F83}" srcOrd="1" destOrd="0" presId="urn:microsoft.com/office/officeart/2005/8/layout/hierarchy2"/>
    <dgm:cxn modelId="{48C61CC2-7AA4-469B-9875-DDD57DADF3F8}" type="presParOf" srcId="{3913098B-482D-4319-BB61-5E1BFC1D6F83}" destId="{D567BCB6-74C3-449E-AE32-C6C37DCCFB4C}" srcOrd="0" destOrd="0" presId="urn:microsoft.com/office/officeart/2005/8/layout/hierarchy2"/>
    <dgm:cxn modelId="{9BBC5668-33D4-425E-94F8-CB7032D66386}" type="presParOf" srcId="{3913098B-482D-4319-BB61-5E1BFC1D6F83}" destId="{22094A3E-77F6-4002-BB39-4914EB0775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D466-5216-4FE0-AECD-5750693D20DF}">
      <dsp:nvSpPr>
        <dsp:cNvPr id="0" name=""/>
        <dsp:cNvSpPr/>
      </dsp:nvSpPr>
      <dsp:spPr>
        <a:xfrm>
          <a:off x="1483718" y="2769780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Lagerprogramm</a:t>
          </a:r>
          <a:endParaRPr lang="de-DE" sz="1200" kern="1200" dirty="0"/>
        </a:p>
      </dsp:txBody>
      <dsp:txXfrm>
        <a:off x="1501075" y="2787137"/>
        <a:ext cx="1150510" cy="557898"/>
      </dsp:txXfrm>
    </dsp:sp>
    <dsp:sp modelId="{56E9A3DC-CD21-49EF-A2BC-A58654B98DAB}">
      <dsp:nvSpPr>
        <dsp:cNvPr id="0" name=""/>
        <dsp:cNvSpPr/>
      </dsp:nvSpPr>
      <dsp:spPr>
        <a:xfrm rot="16911614">
          <a:off x="1752624" y="1928995"/>
          <a:ext cx="230672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2306726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848320" y="1879677"/>
        <a:ext cx="115336" cy="115336"/>
      </dsp:txXfrm>
    </dsp:sp>
    <dsp:sp modelId="{6E7BC15F-88B6-4CC9-BC92-E9DE131678CF}">
      <dsp:nvSpPr>
        <dsp:cNvPr id="0" name=""/>
        <dsp:cNvSpPr/>
      </dsp:nvSpPr>
      <dsp:spPr>
        <a:xfrm>
          <a:off x="3143033" y="512297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Lagerort</a:t>
          </a:r>
          <a:endParaRPr lang="de-DE" sz="1200" kern="1200" dirty="0"/>
        </a:p>
      </dsp:txBody>
      <dsp:txXfrm>
        <a:off x="3160390" y="529654"/>
        <a:ext cx="1150510" cy="557898"/>
      </dsp:txXfrm>
    </dsp:sp>
    <dsp:sp modelId="{79DF1126-286B-46EB-B4E7-6D6BC39B93FC}">
      <dsp:nvSpPr>
        <dsp:cNvPr id="0" name=""/>
        <dsp:cNvSpPr/>
      </dsp:nvSpPr>
      <dsp:spPr>
        <a:xfrm rot="18770822">
          <a:off x="4216729" y="544690"/>
          <a:ext cx="69714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697146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547874" y="535611"/>
        <a:ext cx="34857" cy="34857"/>
      </dsp:txXfrm>
    </dsp:sp>
    <dsp:sp modelId="{4F0C7F87-FD51-42F9-8B3C-74A858619DDF}">
      <dsp:nvSpPr>
        <dsp:cNvPr id="0" name=""/>
        <dsp:cNvSpPr/>
      </dsp:nvSpPr>
      <dsp:spPr>
        <a:xfrm>
          <a:off x="4802347" y="1169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Regalansicht</a:t>
          </a:r>
          <a:endParaRPr lang="de-DE" sz="1200" kern="1200" dirty="0"/>
        </a:p>
      </dsp:txBody>
      <dsp:txXfrm>
        <a:off x="4819704" y="18526"/>
        <a:ext cx="1150510" cy="557898"/>
      </dsp:txXfrm>
    </dsp:sp>
    <dsp:sp modelId="{F353C9EE-ABB0-480E-ABF0-20670D691669}">
      <dsp:nvSpPr>
        <dsp:cNvPr id="0" name=""/>
        <dsp:cNvSpPr/>
      </dsp:nvSpPr>
      <dsp:spPr>
        <a:xfrm>
          <a:off x="5987572" y="289126"/>
          <a:ext cx="47408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089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12765" y="285623"/>
        <a:ext cx="23704" cy="23704"/>
      </dsp:txXfrm>
    </dsp:sp>
    <dsp:sp modelId="{D53B9027-EF7C-4542-912C-67B1B214E310}">
      <dsp:nvSpPr>
        <dsp:cNvPr id="0" name=""/>
        <dsp:cNvSpPr/>
      </dsp:nvSpPr>
      <dsp:spPr>
        <a:xfrm>
          <a:off x="6461662" y="1169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Anzahl</a:t>
          </a:r>
          <a:endParaRPr lang="de-DE" sz="1200" kern="1200" dirty="0"/>
        </a:p>
      </dsp:txBody>
      <dsp:txXfrm>
        <a:off x="6479019" y="18526"/>
        <a:ext cx="1150510" cy="557898"/>
      </dsp:txXfrm>
    </dsp:sp>
    <dsp:sp modelId="{D29A8062-2C8F-41EF-BDA1-5C1A2279939F}">
      <dsp:nvSpPr>
        <dsp:cNvPr id="0" name=""/>
        <dsp:cNvSpPr/>
      </dsp:nvSpPr>
      <dsp:spPr>
        <a:xfrm rot="2829178">
          <a:off x="4216729" y="1055818"/>
          <a:ext cx="69714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697146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547874" y="1046739"/>
        <a:ext cx="34857" cy="34857"/>
      </dsp:txXfrm>
    </dsp:sp>
    <dsp:sp modelId="{2A1F9B69-88EE-4762-99AA-CA701527BC28}">
      <dsp:nvSpPr>
        <dsp:cNvPr id="0" name=""/>
        <dsp:cNvSpPr/>
      </dsp:nvSpPr>
      <dsp:spPr>
        <a:xfrm>
          <a:off x="4802347" y="1023425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Suche</a:t>
          </a:r>
          <a:endParaRPr lang="de-DE" sz="1200" kern="1200" dirty="0"/>
        </a:p>
      </dsp:txBody>
      <dsp:txXfrm>
        <a:off x="4819704" y="1040782"/>
        <a:ext cx="1150510" cy="557898"/>
      </dsp:txXfrm>
    </dsp:sp>
    <dsp:sp modelId="{C7068D9A-A9BD-4D5C-9FA4-B35E0A624CC1}">
      <dsp:nvSpPr>
        <dsp:cNvPr id="0" name=""/>
        <dsp:cNvSpPr/>
      </dsp:nvSpPr>
      <dsp:spPr>
        <a:xfrm rot="19457599">
          <a:off x="5932695" y="1141006"/>
          <a:ext cx="58384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3843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10021" y="1134759"/>
        <a:ext cx="29192" cy="29192"/>
      </dsp:txXfrm>
    </dsp:sp>
    <dsp:sp modelId="{E2731AB5-FE8A-45FC-B2B0-A56BEF2EB64F}">
      <dsp:nvSpPr>
        <dsp:cNvPr id="0" name=""/>
        <dsp:cNvSpPr/>
      </dsp:nvSpPr>
      <dsp:spPr>
        <a:xfrm>
          <a:off x="6461662" y="682673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Lebensmittel</a:t>
          </a:r>
          <a:endParaRPr lang="de-DE" sz="1200" kern="1200" dirty="0"/>
        </a:p>
      </dsp:txBody>
      <dsp:txXfrm>
        <a:off x="6479019" y="700030"/>
        <a:ext cx="1150510" cy="557898"/>
      </dsp:txXfrm>
    </dsp:sp>
    <dsp:sp modelId="{C54E7F1A-7B89-4FE6-846D-C576906B9081}">
      <dsp:nvSpPr>
        <dsp:cNvPr id="0" name=""/>
        <dsp:cNvSpPr/>
      </dsp:nvSpPr>
      <dsp:spPr>
        <a:xfrm>
          <a:off x="7646886" y="970630"/>
          <a:ext cx="47408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089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872079" y="967127"/>
        <a:ext cx="23704" cy="23704"/>
      </dsp:txXfrm>
    </dsp:sp>
    <dsp:sp modelId="{27B26923-0DF7-4E78-B7C1-EC0781113738}">
      <dsp:nvSpPr>
        <dsp:cNvPr id="0" name=""/>
        <dsp:cNvSpPr/>
      </dsp:nvSpPr>
      <dsp:spPr>
        <a:xfrm>
          <a:off x="8120976" y="682673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Anzahl</a:t>
          </a:r>
          <a:endParaRPr lang="de-DE" sz="1200" kern="1200" dirty="0"/>
        </a:p>
      </dsp:txBody>
      <dsp:txXfrm>
        <a:off x="8138333" y="700030"/>
        <a:ext cx="1150510" cy="557898"/>
      </dsp:txXfrm>
    </dsp:sp>
    <dsp:sp modelId="{34B26C0D-800E-4D33-860E-7D41961A33C1}">
      <dsp:nvSpPr>
        <dsp:cNvPr id="0" name=""/>
        <dsp:cNvSpPr/>
      </dsp:nvSpPr>
      <dsp:spPr>
        <a:xfrm rot="2142401">
          <a:off x="5932695" y="1481758"/>
          <a:ext cx="58384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3843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10021" y="1475511"/>
        <a:ext cx="29192" cy="29192"/>
      </dsp:txXfrm>
    </dsp:sp>
    <dsp:sp modelId="{81297B0D-3DF9-47B7-A5FA-6BA7513A732F}">
      <dsp:nvSpPr>
        <dsp:cNvPr id="0" name=""/>
        <dsp:cNvSpPr/>
      </dsp:nvSpPr>
      <dsp:spPr>
        <a:xfrm>
          <a:off x="6461662" y="1364177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6479019" y="1381534"/>
        <a:ext cx="1150510" cy="557898"/>
      </dsp:txXfrm>
    </dsp:sp>
    <dsp:sp modelId="{42F193C1-99AD-44FD-A87E-33BC97D16763}">
      <dsp:nvSpPr>
        <dsp:cNvPr id="0" name=""/>
        <dsp:cNvSpPr/>
      </dsp:nvSpPr>
      <dsp:spPr>
        <a:xfrm rot="19331069">
          <a:off x="2603289" y="2866063"/>
          <a:ext cx="62523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625237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900277" y="2858782"/>
        <a:ext cx="31261" cy="31261"/>
      </dsp:txXfrm>
    </dsp:sp>
    <dsp:sp modelId="{04401F8B-2BC4-41EF-BFA9-EAE8C1817FC1}">
      <dsp:nvSpPr>
        <dsp:cNvPr id="0" name=""/>
        <dsp:cNvSpPr/>
      </dsp:nvSpPr>
      <dsp:spPr>
        <a:xfrm>
          <a:off x="3162873" y="2386434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Ablaufdatum</a:t>
          </a:r>
          <a:endParaRPr lang="de-DE" sz="1200" kern="1200" dirty="0"/>
        </a:p>
      </dsp:txBody>
      <dsp:txXfrm>
        <a:off x="3180230" y="2403791"/>
        <a:ext cx="1150510" cy="557898"/>
      </dsp:txXfrm>
    </dsp:sp>
    <dsp:sp modelId="{2A339F22-8FA5-4978-B87B-47C6D6691A76}">
      <dsp:nvSpPr>
        <dsp:cNvPr id="0" name=""/>
        <dsp:cNvSpPr/>
      </dsp:nvSpPr>
      <dsp:spPr>
        <a:xfrm rot="19387490">
          <a:off x="4291297" y="2504014"/>
          <a:ext cx="567850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67850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561026" y="2498168"/>
        <a:ext cx="28392" cy="28392"/>
      </dsp:txXfrm>
    </dsp:sp>
    <dsp:sp modelId="{CCD9974F-57DC-4413-801F-5251885332F1}">
      <dsp:nvSpPr>
        <dsp:cNvPr id="0" name=""/>
        <dsp:cNvSpPr/>
      </dsp:nvSpPr>
      <dsp:spPr>
        <a:xfrm>
          <a:off x="4802347" y="2045682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Zähler</a:t>
          </a:r>
          <a:endParaRPr lang="de-DE" sz="1200" kern="1200" dirty="0"/>
        </a:p>
      </dsp:txBody>
      <dsp:txXfrm>
        <a:off x="4819704" y="2063039"/>
        <a:ext cx="1150510" cy="557898"/>
      </dsp:txXfrm>
    </dsp:sp>
    <dsp:sp modelId="{7A8DA020-450A-4989-A592-D0F65154802F}">
      <dsp:nvSpPr>
        <dsp:cNvPr id="0" name=""/>
        <dsp:cNvSpPr/>
      </dsp:nvSpPr>
      <dsp:spPr>
        <a:xfrm>
          <a:off x="5987572" y="2333638"/>
          <a:ext cx="47408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089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12765" y="2330136"/>
        <a:ext cx="23704" cy="23704"/>
      </dsp:txXfrm>
    </dsp:sp>
    <dsp:sp modelId="{70F9F966-EBDD-48AE-B602-EC80FCDB0868}">
      <dsp:nvSpPr>
        <dsp:cNvPr id="0" name=""/>
        <dsp:cNvSpPr/>
      </dsp:nvSpPr>
      <dsp:spPr>
        <a:xfrm>
          <a:off x="6461662" y="2045682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Warnung</a:t>
          </a:r>
          <a:endParaRPr lang="de-DE" sz="1200" kern="1200" dirty="0"/>
        </a:p>
      </dsp:txBody>
      <dsp:txXfrm>
        <a:off x="6479019" y="2063039"/>
        <a:ext cx="1150510" cy="557898"/>
      </dsp:txXfrm>
    </dsp:sp>
    <dsp:sp modelId="{7636795C-1233-4579-A863-1FAFFDCE2835}">
      <dsp:nvSpPr>
        <dsp:cNvPr id="0" name=""/>
        <dsp:cNvSpPr/>
      </dsp:nvSpPr>
      <dsp:spPr>
        <a:xfrm rot="2212510">
          <a:off x="4291297" y="2844766"/>
          <a:ext cx="567850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67850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561026" y="2838920"/>
        <a:ext cx="28392" cy="28392"/>
      </dsp:txXfrm>
    </dsp:sp>
    <dsp:sp modelId="{645C7C50-D1A4-4670-A5E3-17AE54D72754}">
      <dsp:nvSpPr>
        <dsp:cNvPr id="0" name=""/>
        <dsp:cNvSpPr/>
      </dsp:nvSpPr>
      <dsp:spPr>
        <a:xfrm>
          <a:off x="4802347" y="2727186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Suche</a:t>
          </a:r>
          <a:endParaRPr lang="de-DE" sz="1200" kern="1200" dirty="0"/>
        </a:p>
      </dsp:txBody>
      <dsp:txXfrm>
        <a:off x="4819704" y="2744543"/>
        <a:ext cx="1150510" cy="557898"/>
      </dsp:txXfrm>
    </dsp:sp>
    <dsp:sp modelId="{12D99717-FFE0-4AA2-89AF-74DF11E68C8C}">
      <dsp:nvSpPr>
        <dsp:cNvPr id="0" name=""/>
        <dsp:cNvSpPr/>
      </dsp:nvSpPr>
      <dsp:spPr>
        <a:xfrm>
          <a:off x="5987572" y="3015142"/>
          <a:ext cx="47408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089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12765" y="3011640"/>
        <a:ext cx="23704" cy="23704"/>
      </dsp:txXfrm>
    </dsp:sp>
    <dsp:sp modelId="{035D792E-FE3D-4CB8-A69C-E0D70F31F678}">
      <dsp:nvSpPr>
        <dsp:cNvPr id="0" name=""/>
        <dsp:cNvSpPr/>
      </dsp:nvSpPr>
      <dsp:spPr>
        <a:xfrm>
          <a:off x="6461662" y="2727186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Datum</a:t>
          </a:r>
          <a:endParaRPr lang="de-DE" sz="1200" kern="1200" dirty="0"/>
        </a:p>
      </dsp:txBody>
      <dsp:txXfrm>
        <a:off x="6479019" y="2744543"/>
        <a:ext cx="1150510" cy="557898"/>
      </dsp:txXfrm>
    </dsp:sp>
    <dsp:sp modelId="{0039D226-39F9-49B2-89C5-11A0F58A2DDE}">
      <dsp:nvSpPr>
        <dsp:cNvPr id="0" name=""/>
        <dsp:cNvSpPr/>
      </dsp:nvSpPr>
      <dsp:spPr>
        <a:xfrm rot="4760515">
          <a:off x="1740074" y="4177719"/>
          <a:ext cx="2279286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2279286" y="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822735" y="4129086"/>
        <a:ext cx="113964" cy="113964"/>
      </dsp:txXfrm>
    </dsp:sp>
    <dsp:sp modelId="{46869945-1372-4517-A20B-9D29E11202D7}">
      <dsp:nvSpPr>
        <dsp:cNvPr id="0" name=""/>
        <dsp:cNvSpPr/>
      </dsp:nvSpPr>
      <dsp:spPr>
        <a:xfrm>
          <a:off x="3090492" y="5009745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Zusatz</a:t>
          </a:r>
          <a:endParaRPr lang="de-DE" sz="1200" kern="1200" dirty="0"/>
        </a:p>
      </dsp:txBody>
      <dsp:txXfrm>
        <a:off x="3107849" y="5027102"/>
        <a:ext cx="1150510" cy="557898"/>
      </dsp:txXfrm>
    </dsp:sp>
    <dsp:sp modelId="{9F5D542B-366C-4FDF-9918-4448F3B8BD0D}">
      <dsp:nvSpPr>
        <dsp:cNvPr id="0" name=""/>
        <dsp:cNvSpPr/>
      </dsp:nvSpPr>
      <dsp:spPr>
        <a:xfrm rot="18306314">
          <a:off x="4081156" y="4923114"/>
          <a:ext cx="915752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915752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516138" y="4908570"/>
        <a:ext cx="45787" cy="45787"/>
      </dsp:txXfrm>
    </dsp:sp>
    <dsp:sp modelId="{F046C792-F68E-4B3E-B51D-862724263D16}">
      <dsp:nvSpPr>
        <dsp:cNvPr id="0" name=""/>
        <dsp:cNvSpPr/>
      </dsp:nvSpPr>
      <dsp:spPr>
        <a:xfrm>
          <a:off x="4802347" y="4260570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Gerichte</a:t>
          </a:r>
          <a:endParaRPr lang="de-DE" sz="1200" kern="1200" dirty="0"/>
        </a:p>
      </dsp:txBody>
      <dsp:txXfrm>
        <a:off x="4819704" y="4277927"/>
        <a:ext cx="1150510" cy="557898"/>
      </dsp:txXfrm>
    </dsp:sp>
    <dsp:sp modelId="{73EFC348-D226-4278-83C2-BC2CAD224EBA}">
      <dsp:nvSpPr>
        <dsp:cNvPr id="0" name=""/>
        <dsp:cNvSpPr/>
      </dsp:nvSpPr>
      <dsp:spPr>
        <a:xfrm rot="17898426">
          <a:off x="5730230" y="4117626"/>
          <a:ext cx="97885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978853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5185" y="4101505"/>
        <a:ext cx="48942" cy="48942"/>
      </dsp:txXfrm>
    </dsp:sp>
    <dsp:sp modelId="{04E50983-AE1F-47C8-8155-A2260E092473}">
      <dsp:nvSpPr>
        <dsp:cNvPr id="0" name=""/>
        <dsp:cNvSpPr/>
      </dsp:nvSpPr>
      <dsp:spPr>
        <a:xfrm>
          <a:off x="6451741" y="3398770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Vorschläge nach Beliebtheit</a:t>
          </a:r>
          <a:endParaRPr lang="de-DE" sz="1200" kern="1200" dirty="0"/>
        </a:p>
      </dsp:txBody>
      <dsp:txXfrm>
        <a:off x="6469098" y="3416127"/>
        <a:ext cx="1150510" cy="557898"/>
      </dsp:txXfrm>
    </dsp:sp>
    <dsp:sp modelId="{14FAC2D4-5EBB-4AE1-86FD-6776739CC3B9}">
      <dsp:nvSpPr>
        <dsp:cNvPr id="0" name=""/>
        <dsp:cNvSpPr/>
      </dsp:nvSpPr>
      <dsp:spPr>
        <a:xfrm rot="20413970">
          <a:off x="5972729" y="4463339"/>
          <a:ext cx="503774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03774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12022" y="4459094"/>
        <a:ext cx="25188" cy="25188"/>
      </dsp:txXfrm>
    </dsp:sp>
    <dsp:sp modelId="{260F41C0-DCFA-44D0-864E-362B04E99E1D}">
      <dsp:nvSpPr>
        <dsp:cNvPr id="0" name=""/>
        <dsp:cNvSpPr/>
      </dsp:nvSpPr>
      <dsp:spPr>
        <a:xfrm>
          <a:off x="6461662" y="4090194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Suche</a:t>
          </a:r>
          <a:endParaRPr lang="de-DE" sz="1200" kern="1200" dirty="0"/>
        </a:p>
      </dsp:txBody>
      <dsp:txXfrm>
        <a:off x="6479019" y="4107551"/>
        <a:ext cx="1150510" cy="557898"/>
      </dsp:txXfrm>
    </dsp:sp>
    <dsp:sp modelId="{7B1E801D-C4F5-49B3-BCC9-7FF4A40D1D6C}">
      <dsp:nvSpPr>
        <dsp:cNvPr id="0" name=""/>
        <dsp:cNvSpPr/>
      </dsp:nvSpPr>
      <dsp:spPr>
        <a:xfrm rot="19457599">
          <a:off x="7592010" y="4207775"/>
          <a:ext cx="58384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3843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869335" y="4201528"/>
        <a:ext cx="29192" cy="29192"/>
      </dsp:txXfrm>
    </dsp:sp>
    <dsp:sp modelId="{22DE6BCF-EA26-4853-B3A8-87A7DF0EBC41}">
      <dsp:nvSpPr>
        <dsp:cNvPr id="0" name=""/>
        <dsp:cNvSpPr/>
      </dsp:nvSpPr>
      <dsp:spPr>
        <a:xfrm>
          <a:off x="8120976" y="3749442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Gericht</a:t>
          </a:r>
        </a:p>
      </dsp:txBody>
      <dsp:txXfrm>
        <a:off x="8138333" y="3766799"/>
        <a:ext cx="1150510" cy="557898"/>
      </dsp:txXfrm>
    </dsp:sp>
    <dsp:sp modelId="{9AC6EAFE-3E5D-461B-A8A8-1BFFD61C9A4D}">
      <dsp:nvSpPr>
        <dsp:cNvPr id="0" name=""/>
        <dsp:cNvSpPr/>
      </dsp:nvSpPr>
      <dsp:spPr>
        <a:xfrm rot="2142401">
          <a:off x="7592010" y="4548527"/>
          <a:ext cx="58384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83843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869335" y="4542280"/>
        <a:ext cx="29192" cy="29192"/>
      </dsp:txXfrm>
    </dsp:sp>
    <dsp:sp modelId="{76A3E265-9059-4ACE-AD3B-2C44729CA483}">
      <dsp:nvSpPr>
        <dsp:cNvPr id="0" name=""/>
        <dsp:cNvSpPr/>
      </dsp:nvSpPr>
      <dsp:spPr>
        <a:xfrm>
          <a:off x="8120976" y="4430946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Zutaten</a:t>
          </a:r>
          <a:endParaRPr lang="de-DE" sz="1200" kern="1200" dirty="0"/>
        </a:p>
      </dsp:txBody>
      <dsp:txXfrm>
        <a:off x="8138333" y="4448303"/>
        <a:ext cx="1150510" cy="557898"/>
      </dsp:txXfrm>
    </dsp:sp>
    <dsp:sp modelId="{6697B29E-E9A0-43CF-BCEB-A592AAD3785B}">
      <dsp:nvSpPr>
        <dsp:cNvPr id="0" name=""/>
        <dsp:cNvSpPr/>
      </dsp:nvSpPr>
      <dsp:spPr>
        <a:xfrm rot="3654187">
          <a:off x="5737159" y="4974467"/>
          <a:ext cx="97491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974915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00244" y="4958444"/>
        <a:ext cx="48745" cy="48745"/>
      </dsp:txXfrm>
    </dsp:sp>
    <dsp:sp modelId="{EE9A8631-4757-4DB5-9199-FEDBAA76C52E}">
      <dsp:nvSpPr>
        <dsp:cNvPr id="0" name=""/>
        <dsp:cNvSpPr/>
      </dsp:nvSpPr>
      <dsp:spPr>
        <a:xfrm>
          <a:off x="6461662" y="5112450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Vegetarier/Vegan/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Muslim/Normal</a:t>
          </a:r>
          <a:endParaRPr lang="de-DE" sz="1200" kern="1200" dirty="0"/>
        </a:p>
      </dsp:txBody>
      <dsp:txXfrm>
        <a:off x="6479019" y="5129807"/>
        <a:ext cx="1150510" cy="557898"/>
      </dsp:txXfrm>
    </dsp:sp>
    <dsp:sp modelId="{69369650-6D59-475D-9721-6B4CC6F1C7B8}">
      <dsp:nvSpPr>
        <dsp:cNvPr id="0" name=""/>
        <dsp:cNvSpPr/>
      </dsp:nvSpPr>
      <dsp:spPr>
        <a:xfrm>
          <a:off x="7646886" y="5400407"/>
          <a:ext cx="47408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74089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872079" y="5396904"/>
        <a:ext cx="23704" cy="23704"/>
      </dsp:txXfrm>
    </dsp:sp>
    <dsp:sp modelId="{1B13E796-2E93-41F5-9552-4E62A7463D28}">
      <dsp:nvSpPr>
        <dsp:cNvPr id="0" name=""/>
        <dsp:cNvSpPr/>
      </dsp:nvSpPr>
      <dsp:spPr>
        <a:xfrm>
          <a:off x="8120976" y="5112450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Sortierung/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Ausschluss</a:t>
          </a:r>
          <a:endParaRPr lang="de-DE" sz="1200" kern="1200" dirty="0"/>
        </a:p>
      </dsp:txBody>
      <dsp:txXfrm>
        <a:off x="8138333" y="5129807"/>
        <a:ext cx="1150510" cy="557898"/>
      </dsp:txXfrm>
    </dsp:sp>
    <dsp:sp modelId="{9E68C347-EFC1-4E9B-B991-5AAE3EF00D19}">
      <dsp:nvSpPr>
        <dsp:cNvPr id="0" name=""/>
        <dsp:cNvSpPr/>
      </dsp:nvSpPr>
      <dsp:spPr>
        <a:xfrm rot="4677265">
          <a:off x="3957981" y="5690391"/>
          <a:ext cx="803061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803061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39435" y="5678664"/>
        <a:ext cx="40153" cy="40153"/>
      </dsp:txXfrm>
    </dsp:sp>
    <dsp:sp modelId="{7E3BEB8B-D459-4E2C-A6DE-30450F6CBB1E}">
      <dsp:nvSpPr>
        <dsp:cNvPr id="0" name=""/>
        <dsp:cNvSpPr/>
      </dsp:nvSpPr>
      <dsp:spPr>
        <a:xfrm>
          <a:off x="4443307" y="5795124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Einkaufsliste</a:t>
          </a:r>
          <a:endParaRPr lang="de-DE" sz="1200" kern="1200" dirty="0"/>
        </a:p>
      </dsp:txBody>
      <dsp:txXfrm>
        <a:off x="4460664" y="5812481"/>
        <a:ext cx="1150510" cy="557898"/>
      </dsp:txXfrm>
    </dsp:sp>
    <dsp:sp modelId="{01176033-B057-495A-9355-E37571E7D25C}">
      <dsp:nvSpPr>
        <dsp:cNvPr id="0" name=""/>
        <dsp:cNvSpPr/>
      </dsp:nvSpPr>
      <dsp:spPr>
        <a:xfrm rot="21595174">
          <a:off x="5628531" y="6082496"/>
          <a:ext cx="833130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833130" y="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24268" y="6070017"/>
        <a:ext cx="41656" cy="41656"/>
      </dsp:txXfrm>
    </dsp:sp>
    <dsp:sp modelId="{D567BCB6-74C3-449E-AE32-C6C37DCCFB4C}">
      <dsp:nvSpPr>
        <dsp:cNvPr id="0" name=""/>
        <dsp:cNvSpPr/>
      </dsp:nvSpPr>
      <dsp:spPr>
        <a:xfrm>
          <a:off x="6461662" y="5793955"/>
          <a:ext cx="1185224" cy="592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Eingabe</a:t>
          </a:r>
          <a:endParaRPr lang="de-DE" sz="1200" kern="1200" dirty="0"/>
        </a:p>
      </dsp:txBody>
      <dsp:txXfrm>
        <a:off x="6479019" y="5811312"/>
        <a:ext cx="1150510" cy="557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83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8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57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01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660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935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24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7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703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8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34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8096-521F-4FA9-BF33-13A183CE10B6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21BD-0594-4E4E-98B0-B452C0CB2B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7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9171036"/>
              </p:ext>
            </p:extLst>
          </p:nvPr>
        </p:nvGraphicFramePr>
        <p:xfrm>
          <a:off x="679269" y="261257"/>
          <a:ext cx="10789920" cy="638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38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Schueler</dc:creator>
  <cp:lastModifiedBy>Schueler</cp:lastModifiedBy>
  <cp:revision>9</cp:revision>
  <cp:lastPrinted>2016-11-25T15:50:38Z</cp:lastPrinted>
  <dcterms:created xsi:type="dcterms:W3CDTF">2016-11-25T15:04:48Z</dcterms:created>
  <dcterms:modified xsi:type="dcterms:W3CDTF">2016-12-02T15:42:36Z</dcterms:modified>
</cp:coreProperties>
</file>