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3F70A-9536-4256-85B3-C8B04569602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2A7786A-C70B-45F7-A51D-F57B14B5D0E3}">
      <dgm:prSet phldrT="[Text]"/>
      <dgm:spPr/>
      <dgm:t>
        <a:bodyPr/>
        <a:lstStyle/>
        <a:p>
          <a:r>
            <a:rPr lang="de-CH" dirty="0" err="1" smtClean="0"/>
            <a:t>Metrospace</a:t>
          </a:r>
          <a:endParaRPr lang="de-CH" dirty="0"/>
        </a:p>
      </dgm:t>
    </dgm:pt>
    <dgm:pt modelId="{54385C98-DEDC-4FE7-B984-CC038F8768DD}" type="parTrans" cxnId="{70538234-C6AA-43F1-8D96-C1157774D762}">
      <dgm:prSet/>
      <dgm:spPr/>
      <dgm:t>
        <a:bodyPr/>
        <a:lstStyle/>
        <a:p>
          <a:endParaRPr lang="de-CH"/>
        </a:p>
      </dgm:t>
    </dgm:pt>
    <dgm:pt modelId="{8A8EAF0A-AB2B-4AE7-8B8E-F471119B966B}" type="sibTrans" cxnId="{70538234-C6AA-43F1-8D96-C1157774D762}">
      <dgm:prSet/>
      <dgm:spPr/>
      <dgm:t>
        <a:bodyPr/>
        <a:lstStyle/>
        <a:p>
          <a:endParaRPr lang="de-CH"/>
        </a:p>
      </dgm:t>
    </dgm:pt>
    <dgm:pt modelId="{78F70459-8581-4EE7-B101-E1DEFC78B9CD}">
      <dgm:prSet phldrT="[Text]"/>
      <dgm:spPr/>
      <dgm:t>
        <a:bodyPr/>
        <a:lstStyle/>
        <a:p>
          <a:r>
            <a:rPr lang="de-CH" dirty="0" smtClean="0"/>
            <a:t>Nutzen</a:t>
          </a:r>
          <a:endParaRPr lang="de-CH" dirty="0"/>
        </a:p>
      </dgm:t>
    </dgm:pt>
    <dgm:pt modelId="{DAD4B6A8-1273-44F1-8E6B-46A0C707E9E4}" type="parTrans" cxnId="{0F47E9F3-B897-43BE-B0CC-CE3510B86E29}">
      <dgm:prSet/>
      <dgm:spPr/>
      <dgm:t>
        <a:bodyPr/>
        <a:lstStyle/>
        <a:p>
          <a:endParaRPr lang="de-CH"/>
        </a:p>
      </dgm:t>
    </dgm:pt>
    <dgm:pt modelId="{8CE50319-E1AE-4344-A662-6885B0C37A54}" type="sibTrans" cxnId="{0F47E9F3-B897-43BE-B0CC-CE3510B86E29}">
      <dgm:prSet/>
      <dgm:spPr/>
      <dgm:t>
        <a:bodyPr/>
        <a:lstStyle/>
        <a:p>
          <a:endParaRPr lang="de-CH"/>
        </a:p>
      </dgm:t>
    </dgm:pt>
    <dgm:pt modelId="{00DFFEF8-78AE-4076-B46E-D46F8CD661AD}">
      <dgm:prSet phldrT="[Text]" custT="1"/>
      <dgm:spPr/>
      <dgm:t>
        <a:bodyPr/>
        <a:lstStyle/>
        <a:p>
          <a:r>
            <a:rPr lang="de-CH" sz="1400" dirty="0" smtClean="0"/>
            <a:t>Eigener</a:t>
          </a:r>
          <a:r>
            <a:rPr lang="de-CH" sz="1600" dirty="0" smtClean="0"/>
            <a:t> </a:t>
          </a:r>
          <a:r>
            <a:rPr lang="de-CH" sz="1400" dirty="0" smtClean="0"/>
            <a:t>Nutzen</a:t>
          </a:r>
          <a:endParaRPr lang="de-CH" sz="1600" dirty="0"/>
        </a:p>
      </dgm:t>
    </dgm:pt>
    <dgm:pt modelId="{5FD9C3E8-F367-4E06-9E18-08F4DE3E2FBD}" type="parTrans" cxnId="{43C58924-5C70-4F0F-AF9E-A50E94093C75}">
      <dgm:prSet/>
      <dgm:spPr/>
      <dgm:t>
        <a:bodyPr/>
        <a:lstStyle/>
        <a:p>
          <a:endParaRPr lang="de-CH"/>
        </a:p>
      </dgm:t>
    </dgm:pt>
    <dgm:pt modelId="{22B42AA2-F9D6-418F-9EF6-FFCB56044337}" type="sibTrans" cxnId="{43C58924-5C70-4F0F-AF9E-A50E94093C75}">
      <dgm:prSet/>
      <dgm:spPr/>
      <dgm:t>
        <a:bodyPr/>
        <a:lstStyle/>
        <a:p>
          <a:endParaRPr lang="de-CH"/>
        </a:p>
      </dgm:t>
    </dgm:pt>
    <dgm:pt modelId="{DC31F2FE-D528-409B-9250-7CCC19AF9DCE}">
      <dgm:prSet custT="1"/>
      <dgm:spPr/>
      <dgm:t>
        <a:bodyPr/>
        <a:lstStyle/>
        <a:p>
          <a:r>
            <a:rPr lang="de-CH" sz="1400" dirty="0" smtClean="0"/>
            <a:t>Konventioneller Nutzen</a:t>
          </a:r>
          <a:endParaRPr lang="de-CH" sz="1400" dirty="0"/>
        </a:p>
      </dgm:t>
    </dgm:pt>
    <dgm:pt modelId="{C94778EC-7C7D-4BA8-996A-AE58E079DB7E}" type="parTrans" cxnId="{0A86BA71-B4C9-49D8-80B1-1795B65083F2}">
      <dgm:prSet/>
      <dgm:spPr/>
      <dgm:t>
        <a:bodyPr/>
        <a:lstStyle/>
        <a:p>
          <a:endParaRPr lang="de-CH"/>
        </a:p>
      </dgm:t>
    </dgm:pt>
    <dgm:pt modelId="{83F1ECEF-C19C-426A-9C95-1324B0CA4089}" type="sibTrans" cxnId="{0A86BA71-B4C9-49D8-80B1-1795B65083F2}">
      <dgm:prSet/>
      <dgm:spPr/>
      <dgm:t>
        <a:bodyPr/>
        <a:lstStyle/>
        <a:p>
          <a:endParaRPr lang="de-CH"/>
        </a:p>
      </dgm:t>
    </dgm:pt>
    <dgm:pt modelId="{E216897C-6762-49CF-801D-05951E2E5D89}">
      <dgm:prSet/>
      <dgm:spPr/>
      <dgm:t>
        <a:bodyPr/>
        <a:lstStyle/>
        <a:p>
          <a:r>
            <a:rPr lang="de-CH" dirty="0" smtClean="0"/>
            <a:t>Aufbau</a:t>
          </a:r>
          <a:endParaRPr lang="de-CH" dirty="0"/>
        </a:p>
      </dgm:t>
    </dgm:pt>
    <dgm:pt modelId="{FD2EBC3E-F8CD-4A88-8585-3A257610B572}" type="parTrans" cxnId="{5A2DF4CB-8FA9-4FC5-834A-BC64EB9B792E}">
      <dgm:prSet/>
      <dgm:spPr/>
      <dgm:t>
        <a:bodyPr/>
        <a:lstStyle/>
        <a:p>
          <a:endParaRPr lang="de-CH"/>
        </a:p>
      </dgm:t>
    </dgm:pt>
    <dgm:pt modelId="{3FF896FA-044B-4488-928C-CAE185E23A7F}" type="sibTrans" cxnId="{5A2DF4CB-8FA9-4FC5-834A-BC64EB9B792E}">
      <dgm:prSet/>
      <dgm:spPr/>
      <dgm:t>
        <a:bodyPr/>
        <a:lstStyle/>
        <a:p>
          <a:endParaRPr lang="de-CH"/>
        </a:p>
      </dgm:t>
    </dgm:pt>
    <dgm:pt modelId="{55E41BFB-821D-4DD9-944C-C71A80945464}">
      <dgm:prSet custT="1"/>
      <dgm:spPr/>
      <dgm:t>
        <a:bodyPr/>
        <a:lstStyle/>
        <a:p>
          <a:r>
            <a:rPr lang="de-CH" sz="1400" dirty="0" smtClean="0"/>
            <a:t>Sound</a:t>
          </a:r>
          <a:endParaRPr lang="de-CH" sz="1600" dirty="0"/>
        </a:p>
      </dgm:t>
    </dgm:pt>
    <dgm:pt modelId="{93C4EFAE-25E8-461B-ADDC-B72D0FF25761}" type="parTrans" cxnId="{470675E3-D481-46A9-A8F1-0D945ACBFF4A}">
      <dgm:prSet/>
      <dgm:spPr/>
      <dgm:t>
        <a:bodyPr/>
        <a:lstStyle/>
        <a:p>
          <a:endParaRPr lang="de-CH"/>
        </a:p>
      </dgm:t>
    </dgm:pt>
    <dgm:pt modelId="{F859C0E2-7E35-4438-B7DE-15765E88F6DB}" type="sibTrans" cxnId="{470675E3-D481-46A9-A8F1-0D945ACBFF4A}">
      <dgm:prSet/>
      <dgm:spPr/>
      <dgm:t>
        <a:bodyPr/>
        <a:lstStyle/>
        <a:p>
          <a:endParaRPr lang="de-CH"/>
        </a:p>
      </dgm:t>
    </dgm:pt>
    <dgm:pt modelId="{55A375E3-E881-47C3-A57D-3B6D189F4851}">
      <dgm:prSet custT="1"/>
      <dgm:spPr/>
      <dgm:t>
        <a:bodyPr/>
        <a:lstStyle/>
        <a:p>
          <a:r>
            <a:rPr lang="de-CH" sz="1400" dirty="0" smtClean="0"/>
            <a:t>Objekte</a:t>
          </a:r>
          <a:endParaRPr lang="de-CH" sz="1600" dirty="0"/>
        </a:p>
      </dgm:t>
    </dgm:pt>
    <dgm:pt modelId="{C868E075-C26E-4B20-A75D-0CC681CF83A2}" type="parTrans" cxnId="{18E2F5C6-C305-46BC-86E1-9F0FC5C8A253}">
      <dgm:prSet/>
      <dgm:spPr/>
      <dgm:t>
        <a:bodyPr/>
        <a:lstStyle/>
        <a:p>
          <a:endParaRPr lang="de-CH"/>
        </a:p>
      </dgm:t>
    </dgm:pt>
    <dgm:pt modelId="{B1C15F1E-3178-4987-A235-12A3F724AC13}" type="sibTrans" cxnId="{18E2F5C6-C305-46BC-86E1-9F0FC5C8A253}">
      <dgm:prSet/>
      <dgm:spPr/>
      <dgm:t>
        <a:bodyPr/>
        <a:lstStyle/>
        <a:p>
          <a:endParaRPr lang="de-CH"/>
        </a:p>
      </dgm:t>
    </dgm:pt>
    <dgm:pt modelId="{7A0B1DDA-5997-48BF-8077-75E5494730AB}">
      <dgm:prSet/>
      <dgm:spPr/>
      <dgm:t>
        <a:bodyPr/>
        <a:lstStyle/>
        <a:p>
          <a:r>
            <a:rPr lang="de-CH" dirty="0" smtClean="0"/>
            <a:t>Komet</a:t>
          </a:r>
          <a:endParaRPr lang="de-CH" dirty="0"/>
        </a:p>
      </dgm:t>
    </dgm:pt>
    <dgm:pt modelId="{B65EFE9B-D46C-4F34-930D-CC102901274A}" type="parTrans" cxnId="{162546DF-AD6E-4A9E-91A7-8EB2EE512CD9}">
      <dgm:prSet/>
      <dgm:spPr/>
      <dgm:t>
        <a:bodyPr/>
        <a:lstStyle/>
        <a:p>
          <a:endParaRPr lang="de-CH"/>
        </a:p>
      </dgm:t>
    </dgm:pt>
    <dgm:pt modelId="{2EC50E33-3123-434C-9521-5B787CDB7597}" type="sibTrans" cxnId="{162546DF-AD6E-4A9E-91A7-8EB2EE512CD9}">
      <dgm:prSet/>
      <dgm:spPr/>
      <dgm:t>
        <a:bodyPr/>
        <a:lstStyle/>
        <a:p>
          <a:endParaRPr lang="de-CH"/>
        </a:p>
      </dgm:t>
    </dgm:pt>
    <dgm:pt modelId="{CCA3C68B-AD8A-4703-9603-A776CB640F5D}">
      <dgm:prSet/>
      <dgm:spPr/>
      <dgm:t>
        <a:bodyPr/>
        <a:lstStyle/>
        <a:p>
          <a:r>
            <a:rPr lang="de-CH" dirty="0" smtClean="0"/>
            <a:t>Raumschiff</a:t>
          </a:r>
          <a:endParaRPr lang="de-CH" dirty="0"/>
        </a:p>
      </dgm:t>
    </dgm:pt>
    <dgm:pt modelId="{5FE89BF7-CE7D-4A3A-ADAD-69E94FBEE869}" type="parTrans" cxnId="{509EE67F-F2D2-43CE-8239-3BD1E880AB6F}">
      <dgm:prSet/>
      <dgm:spPr/>
      <dgm:t>
        <a:bodyPr/>
        <a:lstStyle/>
        <a:p>
          <a:endParaRPr lang="de-CH"/>
        </a:p>
      </dgm:t>
    </dgm:pt>
    <dgm:pt modelId="{C2558BB5-A1A6-4D19-84C8-3C8D0EA352E4}" type="sibTrans" cxnId="{509EE67F-F2D2-43CE-8239-3BD1E880AB6F}">
      <dgm:prSet/>
      <dgm:spPr/>
      <dgm:t>
        <a:bodyPr/>
        <a:lstStyle/>
        <a:p>
          <a:endParaRPr lang="de-CH"/>
        </a:p>
      </dgm:t>
    </dgm:pt>
    <dgm:pt modelId="{26D731CC-748E-4325-9364-24BE3838AAB5}">
      <dgm:prSet/>
      <dgm:spPr/>
      <dgm:t>
        <a:bodyPr/>
        <a:lstStyle/>
        <a:p>
          <a:r>
            <a:rPr lang="de-CH" dirty="0" smtClean="0"/>
            <a:t>Menü</a:t>
          </a:r>
          <a:endParaRPr lang="de-CH" dirty="0"/>
        </a:p>
      </dgm:t>
    </dgm:pt>
    <dgm:pt modelId="{603149D7-E4EF-4C1C-84ED-2E6F6EE3BF58}" type="parTrans" cxnId="{313798F1-F741-4940-AEC9-8AFE70D8CB11}">
      <dgm:prSet/>
      <dgm:spPr/>
      <dgm:t>
        <a:bodyPr/>
        <a:lstStyle/>
        <a:p>
          <a:endParaRPr lang="de-CH"/>
        </a:p>
      </dgm:t>
    </dgm:pt>
    <dgm:pt modelId="{41BA58F3-FD6C-4659-93BD-FA816A5D3F42}" type="sibTrans" cxnId="{313798F1-F741-4940-AEC9-8AFE70D8CB11}">
      <dgm:prSet/>
      <dgm:spPr/>
      <dgm:t>
        <a:bodyPr/>
        <a:lstStyle/>
        <a:p>
          <a:endParaRPr lang="de-CH"/>
        </a:p>
      </dgm:t>
    </dgm:pt>
    <dgm:pt modelId="{A7BBE35C-2D2D-4807-883A-7E4083292153}">
      <dgm:prSet/>
      <dgm:spPr/>
      <dgm:t>
        <a:bodyPr/>
        <a:lstStyle/>
        <a:p>
          <a:r>
            <a:rPr lang="de-CH" dirty="0" smtClean="0"/>
            <a:t>Interface</a:t>
          </a:r>
          <a:endParaRPr lang="de-CH" dirty="0"/>
        </a:p>
      </dgm:t>
    </dgm:pt>
    <dgm:pt modelId="{8F1D25C6-F96D-4ACB-9EE1-F1949DFFC14A}" type="parTrans" cxnId="{C326F4A6-BFEB-4C53-B718-6FB4F4133D45}">
      <dgm:prSet/>
      <dgm:spPr/>
      <dgm:t>
        <a:bodyPr/>
        <a:lstStyle/>
        <a:p>
          <a:endParaRPr lang="de-CH"/>
        </a:p>
      </dgm:t>
    </dgm:pt>
    <dgm:pt modelId="{32F3EBE0-8F88-4F40-8F97-750E9289CE3F}" type="sibTrans" cxnId="{C326F4A6-BFEB-4C53-B718-6FB4F4133D45}">
      <dgm:prSet/>
      <dgm:spPr/>
      <dgm:t>
        <a:bodyPr/>
        <a:lstStyle/>
        <a:p>
          <a:endParaRPr lang="de-CH"/>
        </a:p>
      </dgm:t>
    </dgm:pt>
    <dgm:pt modelId="{36EF678D-867E-4FE7-AA49-8531B89E5173}">
      <dgm:prSet/>
      <dgm:spPr/>
      <dgm:t>
        <a:bodyPr/>
        <a:lstStyle/>
        <a:p>
          <a:r>
            <a:rPr lang="de-CH" dirty="0" smtClean="0"/>
            <a:t>Hauptmenü</a:t>
          </a:r>
          <a:endParaRPr lang="de-CH" dirty="0"/>
        </a:p>
      </dgm:t>
    </dgm:pt>
    <dgm:pt modelId="{8DC8D300-C5FF-4750-AF26-8559B76A5D30}" type="parTrans" cxnId="{FE6D8CC0-897C-4DF4-85B0-E928A14C159D}">
      <dgm:prSet/>
      <dgm:spPr/>
      <dgm:t>
        <a:bodyPr/>
        <a:lstStyle/>
        <a:p>
          <a:endParaRPr lang="de-CH"/>
        </a:p>
      </dgm:t>
    </dgm:pt>
    <dgm:pt modelId="{EA3F0212-659F-4EBF-946A-4965BF422C01}" type="sibTrans" cxnId="{FE6D8CC0-897C-4DF4-85B0-E928A14C159D}">
      <dgm:prSet/>
      <dgm:spPr/>
      <dgm:t>
        <a:bodyPr/>
        <a:lstStyle/>
        <a:p>
          <a:endParaRPr lang="de-CH"/>
        </a:p>
      </dgm:t>
    </dgm:pt>
    <dgm:pt modelId="{FB54D599-98DC-4B6E-A1A1-5F4329298557}">
      <dgm:prSet/>
      <dgm:spPr/>
      <dgm:t>
        <a:bodyPr/>
        <a:lstStyle/>
        <a:p>
          <a:r>
            <a:rPr lang="de-CH" dirty="0" smtClean="0"/>
            <a:t>Animation</a:t>
          </a:r>
          <a:endParaRPr lang="de-CH" dirty="0"/>
        </a:p>
      </dgm:t>
    </dgm:pt>
    <dgm:pt modelId="{63D2FFB2-FA0F-490D-AB69-FFA991276143}" type="parTrans" cxnId="{8D881CC3-FC01-49A9-AC91-5652023F4428}">
      <dgm:prSet/>
      <dgm:spPr/>
      <dgm:t>
        <a:bodyPr/>
        <a:lstStyle/>
        <a:p>
          <a:endParaRPr lang="de-CH"/>
        </a:p>
      </dgm:t>
    </dgm:pt>
    <dgm:pt modelId="{D5A54154-A451-4278-81C1-BD903FF3836C}" type="sibTrans" cxnId="{8D881CC3-FC01-49A9-AC91-5652023F4428}">
      <dgm:prSet/>
      <dgm:spPr/>
      <dgm:t>
        <a:bodyPr/>
        <a:lstStyle/>
        <a:p>
          <a:endParaRPr lang="de-CH"/>
        </a:p>
      </dgm:t>
    </dgm:pt>
    <dgm:pt modelId="{B4D9F034-528C-4403-82B9-97E1DE6CB9EC}">
      <dgm:prSet/>
      <dgm:spPr/>
      <dgm:t>
        <a:bodyPr/>
        <a:lstStyle/>
        <a:p>
          <a:r>
            <a:rPr lang="de-CH" dirty="0" smtClean="0"/>
            <a:t>Rotation</a:t>
          </a:r>
          <a:endParaRPr lang="de-CH" dirty="0"/>
        </a:p>
      </dgm:t>
    </dgm:pt>
    <dgm:pt modelId="{5954716E-7983-4E54-B6EB-22E119D618E0}" type="parTrans" cxnId="{A6F31918-CA23-4FBC-854C-2BBD9E0298F5}">
      <dgm:prSet/>
      <dgm:spPr/>
      <dgm:t>
        <a:bodyPr/>
        <a:lstStyle/>
        <a:p>
          <a:endParaRPr lang="de-CH"/>
        </a:p>
      </dgm:t>
    </dgm:pt>
    <dgm:pt modelId="{613C279F-5343-4946-9AA9-8C830D07E8A7}" type="sibTrans" cxnId="{A6F31918-CA23-4FBC-854C-2BBD9E0298F5}">
      <dgm:prSet/>
      <dgm:spPr/>
      <dgm:t>
        <a:bodyPr/>
        <a:lstStyle/>
        <a:p>
          <a:endParaRPr lang="de-CH"/>
        </a:p>
      </dgm:t>
    </dgm:pt>
    <dgm:pt modelId="{26B88986-0135-435D-BD4D-457AA3A40BD3}">
      <dgm:prSet/>
      <dgm:spPr/>
      <dgm:t>
        <a:bodyPr/>
        <a:lstStyle/>
        <a:p>
          <a:r>
            <a:rPr lang="de-CH" dirty="0" smtClean="0"/>
            <a:t>Schatten</a:t>
          </a:r>
          <a:endParaRPr lang="de-CH" dirty="0"/>
        </a:p>
      </dgm:t>
    </dgm:pt>
    <dgm:pt modelId="{B40E703B-6B2A-4389-A89A-84BCB50ABBAF}" type="parTrans" cxnId="{8126555F-D710-4B81-9C87-F3760B08DE6E}">
      <dgm:prSet/>
      <dgm:spPr/>
      <dgm:t>
        <a:bodyPr/>
        <a:lstStyle/>
        <a:p>
          <a:endParaRPr lang="de-CH"/>
        </a:p>
      </dgm:t>
    </dgm:pt>
    <dgm:pt modelId="{AEB09A20-98A8-4BE3-A49A-6FF1FD16574D}" type="sibTrans" cxnId="{8126555F-D710-4B81-9C87-F3760B08DE6E}">
      <dgm:prSet/>
      <dgm:spPr/>
      <dgm:t>
        <a:bodyPr/>
        <a:lstStyle/>
        <a:p>
          <a:endParaRPr lang="de-CH"/>
        </a:p>
      </dgm:t>
    </dgm:pt>
    <dgm:pt modelId="{CB0BB780-07C2-495C-903B-A7F0216C3B43}">
      <dgm:prSet/>
      <dgm:spPr/>
      <dgm:t>
        <a:bodyPr/>
        <a:lstStyle/>
        <a:p>
          <a:r>
            <a:rPr lang="de-CH" dirty="0" smtClean="0"/>
            <a:t>Kollision</a:t>
          </a:r>
          <a:endParaRPr lang="de-CH" dirty="0"/>
        </a:p>
      </dgm:t>
    </dgm:pt>
    <dgm:pt modelId="{AFBAE016-5359-46F8-808B-EBB5BC37FF72}" type="parTrans" cxnId="{CA857174-BFF3-47B7-8B4F-6B5D9054CEF1}">
      <dgm:prSet/>
      <dgm:spPr/>
      <dgm:t>
        <a:bodyPr/>
        <a:lstStyle/>
        <a:p>
          <a:endParaRPr lang="de-CH"/>
        </a:p>
      </dgm:t>
    </dgm:pt>
    <dgm:pt modelId="{3057D3B9-1631-439B-8506-52FFFAE101E5}" type="sibTrans" cxnId="{CA857174-BFF3-47B7-8B4F-6B5D9054CEF1}">
      <dgm:prSet/>
      <dgm:spPr/>
      <dgm:t>
        <a:bodyPr/>
        <a:lstStyle/>
        <a:p>
          <a:endParaRPr lang="de-CH"/>
        </a:p>
      </dgm:t>
    </dgm:pt>
    <dgm:pt modelId="{B67E087F-4E8C-4C31-B671-F48DA47940FF}">
      <dgm:prSet/>
      <dgm:spPr/>
      <dgm:t>
        <a:bodyPr/>
        <a:lstStyle/>
        <a:p>
          <a:r>
            <a:rPr lang="de-CH" dirty="0" smtClean="0"/>
            <a:t>Hintergrund</a:t>
          </a:r>
          <a:endParaRPr lang="de-CH" dirty="0"/>
        </a:p>
      </dgm:t>
    </dgm:pt>
    <dgm:pt modelId="{C91618C1-B757-4CF2-94BD-B95673C73C7B}" type="parTrans" cxnId="{4A1BC05B-5972-4027-A7B5-69AF345D2002}">
      <dgm:prSet/>
      <dgm:spPr/>
      <dgm:t>
        <a:bodyPr/>
        <a:lstStyle/>
        <a:p>
          <a:endParaRPr lang="de-CH"/>
        </a:p>
      </dgm:t>
    </dgm:pt>
    <dgm:pt modelId="{AD88697C-13B3-4CF4-A0C3-168D506B9CED}" type="sibTrans" cxnId="{4A1BC05B-5972-4027-A7B5-69AF345D2002}">
      <dgm:prSet/>
      <dgm:spPr/>
      <dgm:t>
        <a:bodyPr/>
        <a:lstStyle/>
        <a:p>
          <a:endParaRPr lang="de-CH"/>
        </a:p>
      </dgm:t>
    </dgm:pt>
    <dgm:pt modelId="{37E3A1C9-0CD7-4DC3-8E7A-A12D9CE70E59}">
      <dgm:prSet/>
      <dgm:spPr/>
      <dgm:t>
        <a:bodyPr/>
        <a:lstStyle/>
        <a:p>
          <a:r>
            <a:rPr lang="de-CH" dirty="0" smtClean="0"/>
            <a:t>Düsen</a:t>
          </a:r>
          <a:endParaRPr lang="de-CH" dirty="0"/>
        </a:p>
      </dgm:t>
    </dgm:pt>
    <dgm:pt modelId="{1BE87390-AC93-48AB-855A-DFCBBB58D9F2}" type="parTrans" cxnId="{4ECF5DF2-F4CD-4BE3-80AA-C3D74CBA742D}">
      <dgm:prSet/>
      <dgm:spPr/>
      <dgm:t>
        <a:bodyPr/>
        <a:lstStyle/>
        <a:p>
          <a:endParaRPr lang="de-CH"/>
        </a:p>
      </dgm:t>
    </dgm:pt>
    <dgm:pt modelId="{9BF9B053-54CC-4021-BBB4-C36830DE2B89}" type="sibTrans" cxnId="{4ECF5DF2-F4CD-4BE3-80AA-C3D74CBA742D}">
      <dgm:prSet/>
      <dgm:spPr/>
      <dgm:t>
        <a:bodyPr/>
        <a:lstStyle/>
        <a:p>
          <a:endParaRPr lang="de-CH"/>
        </a:p>
      </dgm:t>
    </dgm:pt>
    <dgm:pt modelId="{00DB706E-C9BB-4F00-B863-1FB92EC75D8F}">
      <dgm:prSet/>
      <dgm:spPr/>
      <dgm:t>
        <a:bodyPr/>
        <a:lstStyle/>
        <a:p>
          <a:r>
            <a:rPr lang="de-CH" dirty="0" smtClean="0"/>
            <a:t>Kollision</a:t>
          </a:r>
          <a:endParaRPr lang="de-CH" dirty="0"/>
        </a:p>
      </dgm:t>
    </dgm:pt>
    <dgm:pt modelId="{784E29F5-BD18-44A6-BD7E-1590023B5F0A}" type="parTrans" cxnId="{D290E444-62F4-4F62-B952-8AAB3DDCA1D8}">
      <dgm:prSet/>
      <dgm:spPr/>
      <dgm:t>
        <a:bodyPr/>
        <a:lstStyle/>
        <a:p>
          <a:endParaRPr lang="de-CH"/>
        </a:p>
      </dgm:t>
    </dgm:pt>
    <dgm:pt modelId="{15FF40AE-31E2-45D5-96E6-DBBEA498A08C}" type="sibTrans" cxnId="{D290E444-62F4-4F62-B952-8AAB3DDCA1D8}">
      <dgm:prSet/>
      <dgm:spPr/>
      <dgm:t>
        <a:bodyPr/>
        <a:lstStyle/>
        <a:p>
          <a:endParaRPr lang="de-CH"/>
        </a:p>
      </dgm:t>
    </dgm:pt>
    <dgm:pt modelId="{620E372B-67FB-4093-BEFF-1404F936895D}">
      <dgm:prSet/>
      <dgm:spPr/>
      <dgm:t>
        <a:bodyPr/>
        <a:lstStyle/>
        <a:p>
          <a:r>
            <a:rPr lang="de-CH" dirty="0" smtClean="0"/>
            <a:t>Schatten</a:t>
          </a:r>
          <a:endParaRPr lang="de-CH" dirty="0"/>
        </a:p>
      </dgm:t>
    </dgm:pt>
    <dgm:pt modelId="{4F4DA42D-90FA-4EDD-8FE3-D5972362B3FF}" type="parTrans" cxnId="{D080E9A4-D73C-400A-9549-B25BEE6FBE22}">
      <dgm:prSet/>
      <dgm:spPr/>
      <dgm:t>
        <a:bodyPr/>
        <a:lstStyle/>
        <a:p>
          <a:endParaRPr lang="de-CH"/>
        </a:p>
      </dgm:t>
    </dgm:pt>
    <dgm:pt modelId="{BDE4D0B1-B155-48FD-8FAB-832AD39DB167}" type="sibTrans" cxnId="{D080E9A4-D73C-400A-9549-B25BEE6FBE22}">
      <dgm:prSet/>
      <dgm:spPr/>
      <dgm:t>
        <a:bodyPr/>
        <a:lstStyle/>
        <a:p>
          <a:endParaRPr lang="de-CH"/>
        </a:p>
      </dgm:t>
    </dgm:pt>
    <dgm:pt modelId="{F94DD4C9-4682-400C-8A19-AE6B0820CB13}">
      <dgm:prSet/>
      <dgm:spPr/>
      <dgm:t>
        <a:bodyPr/>
        <a:lstStyle/>
        <a:p>
          <a:r>
            <a:rPr lang="de-CH" dirty="0" smtClean="0"/>
            <a:t>Animation</a:t>
          </a:r>
          <a:endParaRPr lang="de-CH" dirty="0"/>
        </a:p>
      </dgm:t>
    </dgm:pt>
    <dgm:pt modelId="{BAF12E61-3B7A-457F-A8DE-6F51D7635C66}" type="parTrans" cxnId="{E2D6CAD3-562A-4866-B7A2-2DF0BB800004}">
      <dgm:prSet/>
      <dgm:spPr/>
      <dgm:t>
        <a:bodyPr/>
        <a:lstStyle/>
        <a:p>
          <a:endParaRPr lang="de-CH"/>
        </a:p>
      </dgm:t>
    </dgm:pt>
    <dgm:pt modelId="{E4EED8DE-FAC6-4D3B-9C33-B73D7BEB3280}" type="sibTrans" cxnId="{E2D6CAD3-562A-4866-B7A2-2DF0BB800004}">
      <dgm:prSet/>
      <dgm:spPr/>
      <dgm:t>
        <a:bodyPr/>
        <a:lstStyle/>
        <a:p>
          <a:endParaRPr lang="de-CH"/>
        </a:p>
      </dgm:t>
    </dgm:pt>
    <dgm:pt modelId="{D7C2961E-886F-4AED-A139-4FD86FD05E83}">
      <dgm:prSet/>
      <dgm:spPr/>
      <dgm:t>
        <a:bodyPr/>
        <a:lstStyle/>
        <a:p>
          <a:r>
            <a:rPr lang="de-CH" dirty="0" smtClean="0"/>
            <a:t>Level und Leben</a:t>
          </a:r>
          <a:endParaRPr lang="de-CH" dirty="0"/>
        </a:p>
      </dgm:t>
    </dgm:pt>
    <dgm:pt modelId="{193E11D4-CE1F-4690-BBF4-56E008C241A0}" type="parTrans" cxnId="{30E6B374-3E83-4737-875C-EF0B4CE0DB84}">
      <dgm:prSet/>
      <dgm:spPr/>
      <dgm:t>
        <a:bodyPr/>
        <a:lstStyle/>
        <a:p>
          <a:endParaRPr lang="de-CH"/>
        </a:p>
      </dgm:t>
    </dgm:pt>
    <dgm:pt modelId="{3EDEAB2B-E6F6-4E70-80C5-EB7D34E60341}" type="sibTrans" cxnId="{30E6B374-3E83-4737-875C-EF0B4CE0DB84}">
      <dgm:prSet/>
      <dgm:spPr/>
      <dgm:t>
        <a:bodyPr/>
        <a:lstStyle/>
        <a:p>
          <a:endParaRPr lang="de-CH"/>
        </a:p>
      </dgm:t>
    </dgm:pt>
    <dgm:pt modelId="{A0D11770-EF15-4160-B8E1-DAD35EACB7D7}">
      <dgm:prSet/>
      <dgm:spPr/>
      <dgm:t>
        <a:bodyPr/>
        <a:lstStyle/>
        <a:p>
          <a:r>
            <a:rPr lang="de-CH" dirty="0" smtClean="0"/>
            <a:t>Effekte</a:t>
          </a:r>
          <a:endParaRPr lang="de-CH" dirty="0"/>
        </a:p>
      </dgm:t>
    </dgm:pt>
    <dgm:pt modelId="{1C628B57-D759-4ADA-978D-99CF1047C997}" type="parTrans" cxnId="{39A7D0A8-AF89-450E-AD0F-0EC2AAF10585}">
      <dgm:prSet/>
      <dgm:spPr/>
      <dgm:t>
        <a:bodyPr/>
        <a:lstStyle/>
        <a:p>
          <a:endParaRPr lang="de-CH"/>
        </a:p>
      </dgm:t>
    </dgm:pt>
    <dgm:pt modelId="{B0B1923C-1CC5-499F-8494-217264275227}" type="sibTrans" cxnId="{39A7D0A8-AF89-450E-AD0F-0EC2AAF10585}">
      <dgm:prSet/>
      <dgm:spPr/>
      <dgm:t>
        <a:bodyPr/>
        <a:lstStyle/>
        <a:p>
          <a:endParaRPr lang="de-CH"/>
        </a:p>
      </dgm:t>
    </dgm:pt>
    <dgm:pt modelId="{4316C0CB-9D6C-4AA5-B15F-506AD86D9611}">
      <dgm:prSet/>
      <dgm:spPr/>
      <dgm:t>
        <a:bodyPr/>
        <a:lstStyle/>
        <a:p>
          <a:r>
            <a:rPr lang="de-CH" dirty="0" smtClean="0"/>
            <a:t>Optionen</a:t>
          </a:r>
          <a:endParaRPr lang="de-CH" dirty="0"/>
        </a:p>
      </dgm:t>
    </dgm:pt>
    <dgm:pt modelId="{69E4ECAF-8F5A-4083-ADB0-54F973E8F9C5}" type="parTrans" cxnId="{0C055CAB-06A1-49E0-88BE-3B8124F21E35}">
      <dgm:prSet/>
      <dgm:spPr/>
      <dgm:t>
        <a:bodyPr/>
        <a:lstStyle/>
        <a:p>
          <a:endParaRPr lang="de-CH"/>
        </a:p>
      </dgm:t>
    </dgm:pt>
    <dgm:pt modelId="{51491D7B-E75F-42B7-AD74-FC0CBB91EB1F}" type="sibTrans" cxnId="{0C055CAB-06A1-49E0-88BE-3B8124F21E35}">
      <dgm:prSet/>
      <dgm:spPr/>
      <dgm:t>
        <a:bodyPr/>
        <a:lstStyle/>
        <a:p>
          <a:endParaRPr lang="de-CH"/>
        </a:p>
      </dgm:t>
    </dgm:pt>
    <dgm:pt modelId="{2C68F11F-8FF1-4718-80BC-AA7E949027CB}">
      <dgm:prSet/>
      <dgm:spPr/>
      <dgm:t>
        <a:bodyPr/>
        <a:lstStyle/>
        <a:p>
          <a:r>
            <a:rPr lang="de-CH" dirty="0" smtClean="0"/>
            <a:t>Beenden</a:t>
          </a:r>
          <a:endParaRPr lang="de-CH" dirty="0"/>
        </a:p>
      </dgm:t>
    </dgm:pt>
    <dgm:pt modelId="{E81AE6A1-642F-4C54-85B4-599D1D911E96}" type="parTrans" cxnId="{841DF022-9BA9-4B4B-B038-242A3EE81254}">
      <dgm:prSet/>
      <dgm:spPr/>
      <dgm:t>
        <a:bodyPr/>
        <a:lstStyle/>
        <a:p>
          <a:endParaRPr lang="de-CH"/>
        </a:p>
      </dgm:t>
    </dgm:pt>
    <dgm:pt modelId="{01983DBA-E036-497B-BB42-EE8A8DA99157}" type="sibTrans" cxnId="{841DF022-9BA9-4B4B-B038-242A3EE81254}">
      <dgm:prSet/>
      <dgm:spPr/>
      <dgm:t>
        <a:bodyPr/>
        <a:lstStyle/>
        <a:p>
          <a:endParaRPr lang="de-CH"/>
        </a:p>
      </dgm:t>
    </dgm:pt>
    <dgm:pt modelId="{C5704957-DB4F-4513-BC76-A29EE7A5CEB8}">
      <dgm:prSet/>
      <dgm:spPr/>
      <dgm:t>
        <a:bodyPr/>
        <a:lstStyle/>
        <a:p>
          <a:r>
            <a:rPr lang="de-CH" dirty="0" smtClean="0"/>
            <a:t>Start</a:t>
          </a:r>
          <a:endParaRPr lang="de-CH" dirty="0"/>
        </a:p>
      </dgm:t>
    </dgm:pt>
    <dgm:pt modelId="{BBADEA59-277A-41F1-ACEF-4E4A373444FB}" type="parTrans" cxnId="{6EA54911-B0DC-4207-AAEA-C31407FA3221}">
      <dgm:prSet/>
      <dgm:spPr/>
      <dgm:t>
        <a:bodyPr/>
        <a:lstStyle/>
        <a:p>
          <a:endParaRPr lang="de-CH"/>
        </a:p>
      </dgm:t>
    </dgm:pt>
    <dgm:pt modelId="{BE916EF7-996A-44B9-8F76-74BC4CE4B8C8}" type="sibTrans" cxnId="{6EA54911-B0DC-4207-AAEA-C31407FA3221}">
      <dgm:prSet/>
      <dgm:spPr/>
      <dgm:t>
        <a:bodyPr/>
        <a:lstStyle/>
        <a:p>
          <a:endParaRPr lang="de-CH"/>
        </a:p>
      </dgm:t>
    </dgm:pt>
    <dgm:pt modelId="{B5AB76A1-9C77-44C1-95E5-0EED2BD545E6}">
      <dgm:prSet/>
      <dgm:spPr/>
      <dgm:t>
        <a:bodyPr/>
        <a:lstStyle/>
        <a:p>
          <a:r>
            <a:rPr lang="de-CH" dirty="0" smtClean="0"/>
            <a:t>Neustarten</a:t>
          </a:r>
          <a:endParaRPr lang="de-CH" dirty="0"/>
        </a:p>
      </dgm:t>
    </dgm:pt>
    <dgm:pt modelId="{D5ACF96D-7DE2-48E2-9397-899D15621D5A}" type="parTrans" cxnId="{3CEAFDB2-2DC3-4659-A97E-105124AE12DC}">
      <dgm:prSet/>
      <dgm:spPr/>
      <dgm:t>
        <a:bodyPr/>
        <a:lstStyle/>
        <a:p>
          <a:endParaRPr lang="de-CH"/>
        </a:p>
      </dgm:t>
    </dgm:pt>
    <dgm:pt modelId="{A6A25498-04FB-4A25-A921-F7FB733B38BD}" type="sibTrans" cxnId="{3CEAFDB2-2DC3-4659-A97E-105124AE12DC}">
      <dgm:prSet/>
      <dgm:spPr/>
    </dgm:pt>
    <dgm:pt modelId="{B33E2EE4-5D05-4F63-B0B0-EF41C67D6F85}">
      <dgm:prSet/>
      <dgm:spPr/>
      <dgm:t>
        <a:bodyPr/>
        <a:lstStyle/>
        <a:p>
          <a:r>
            <a:rPr lang="de-CH" dirty="0" smtClean="0"/>
            <a:t>Lautstärke</a:t>
          </a:r>
          <a:endParaRPr lang="de-CH" dirty="0"/>
        </a:p>
      </dgm:t>
    </dgm:pt>
    <dgm:pt modelId="{80C599F8-E99C-4A38-9A48-EDBBBE32F6DB}" type="parTrans" cxnId="{784ECD6D-4CF9-4E72-AC4F-3676BB3D65EE}">
      <dgm:prSet/>
      <dgm:spPr/>
      <dgm:t>
        <a:bodyPr/>
        <a:lstStyle/>
        <a:p>
          <a:endParaRPr lang="de-CH"/>
        </a:p>
      </dgm:t>
    </dgm:pt>
    <dgm:pt modelId="{B84735B0-5522-475C-9390-315674B42ED8}" type="sibTrans" cxnId="{784ECD6D-4CF9-4E72-AC4F-3676BB3D65EE}">
      <dgm:prSet/>
      <dgm:spPr/>
    </dgm:pt>
    <dgm:pt modelId="{73D6E8D3-AB9B-45F2-94C9-0DE6EC6406DF}" type="pres">
      <dgm:prSet presAssocID="{B493F70A-9536-4256-85B3-C8B0456960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E80F39-DC5E-46F2-AD4A-D6B1E493AF10}" type="pres">
      <dgm:prSet presAssocID="{B493F70A-9536-4256-85B3-C8B045696023}" presName="hierFlow" presStyleCnt="0"/>
      <dgm:spPr/>
    </dgm:pt>
    <dgm:pt modelId="{8B211CAB-F6F1-43E7-84C3-F91C2E06DF04}" type="pres">
      <dgm:prSet presAssocID="{B493F70A-9536-4256-85B3-C8B0456960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5E6975E-2942-4696-83E1-AC1A8629D725}" type="pres">
      <dgm:prSet presAssocID="{42A7786A-C70B-45F7-A51D-F57B14B5D0E3}" presName="Name17" presStyleCnt="0"/>
      <dgm:spPr/>
    </dgm:pt>
    <dgm:pt modelId="{E94DD6B9-181A-4A4A-886C-386AF4F4737D}" type="pres">
      <dgm:prSet presAssocID="{42A7786A-C70B-45F7-A51D-F57B14B5D0E3}" presName="level1Shape" presStyleLbl="node0" presStyleIdx="0" presStyleCnt="1">
        <dgm:presLayoutVars>
          <dgm:chPref val="3"/>
        </dgm:presLayoutVars>
      </dgm:prSet>
      <dgm:spPr/>
    </dgm:pt>
    <dgm:pt modelId="{A6F8FEB8-B63D-4327-99CC-94417A295FE5}" type="pres">
      <dgm:prSet presAssocID="{42A7786A-C70B-45F7-A51D-F57B14B5D0E3}" presName="hierChild2" presStyleCnt="0"/>
      <dgm:spPr/>
    </dgm:pt>
    <dgm:pt modelId="{B7A4B4B4-119D-4002-9773-646CC31A598A}" type="pres">
      <dgm:prSet presAssocID="{DAD4B6A8-1273-44F1-8E6B-46A0C707E9E4}" presName="Name25" presStyleLbl="parChTrans1D2" presStyleIdx="0" presStyleCnt="2"/>
      <dgm:spPr/>
    </dgm:pt>
    <dgm:pt modelId="{532C1B34-43CB-453E-AB0B-2C9D9E721945}" type="pres">
      <dgm:prSet presAssocID="{DAD4B6A8-1273-44F1-8E6B-46A0C707E9E4}" presName="connTx" presStyleLbl="parChTrans1D2" presStyleIdx="0" presStyleCnt="2"/>
      <dgm:spPr/>
    </dgm:pt>
    <dgm:pt modelId="{08914740-CCE1-4110-A276-42CE9140D31F}" type="pres">
      <dgm:prSet presAssocID="{78F70459-8581-4EE7-B101-E1DEFC78B9CD}" presName="Name30" presStyleCnt="0"/>
      <dgm:spPr/>
    </dgm:pt>
    <dgm:pt modelId="{EC123991-7F14-422F-9036-87066CE9B600}" type="pres">
      <dgm:prSet presAssocID="{78F70459-8581-4EE7-B101-E1DEFC78B9CD}" presName="level2Shape" presStyleLbl="node2" presStyleIdx="0" presStyleCnt="2"/>
      <dgm:spPr/>
    </dgm:pt>
    <dgm:pt modelId="{8093F1B1-F2DB-4EB7-99B3-55CA2A924ECA}" type="pres">
      <dgm:prSet presAssocID="{78F70459-8581-4EE7-B101-E1DEFC78B9CD}" presName="hierChild3" presStyleCnt="0"/>
      <dgm:spPr/>
    </dgm:pt>
    <dgm:pt modelId="{FD7E5ABB-184F-408F-BF18-E33B08DCD2F6}" type="pres">
      <dgm:prSet presAssocID="{5FD9C3E8-F367-4E06-9E18-08F4DE3E2FBD}" presName="Name25" presStyleLbl="parChTrans1D3" presStyleIdx="0" presStyleCnt="4"/>
      <dgm:spPr/>
    </dgm:pt>
    <dgm:pt modelId="{F4DA7901-F47F-4EEF-8A7C-B9952BDED2C7}" type="pres">
      <dgm:prSet presAssocID="{5FD9C3E8-F367-4E06-9E18-08F4DE3E2FBD}" presName="connTx" presStyleLbl="parChTrans1D3" presStyleIdx="0" presStyleCnt="4"/>
      <dgm:spPr/>
    </dgm:pt>
    <dgm:pt modelId="{D2402591-C1DF-4502-8087-5D6398DFFE39}" type="pres">
      <dgm:prSet presAssocID="{00DFFEF8-78AE-4076-B46E-D46F8CD661AD}" presName="Name30" presStyleCnt="0"/>
      <dgm:spPr/>
    </dgm:pt>
    <dgm:pt modelId="{51CDFBBF-9939-4AC4-B1AB-8F24F4B91CA2}" type="pres">
      <dgm:prSet presAssocID="{00DFFEF8-78AE-4076-B46E-D46F8CD661AD}" presName="level2Shape" presStyleLbl="node3" presStyleIdx="0" presStyleCnt="4" custLinFactNeighborX="543" custLinFactNeighborY="-18925"/>
      <dgm:spPr/>
    </dgm:pt>
    <dgm:pt modelId="{052A7DFC-5AC5-43FF-BFF6-E7CB9849C27A}" type="pres">
      <dgm:prSet presAssocID="{00DFFEF8-78AE-4076-B46E-D46F8CD661AD}" presName="hierChild3" presStyleCnt="0"/>
      <dgm:spPr/>
    </dgm:pt>
    <dgm:pt modelId="{9C005296-B444-43E9-8ECD-1B05B4ED0E91}" type="pres">
      <dgm:prSet presAssocID="{C94778EC-7C7D-4BA8-996A-AE58E079DB7E}" presName="Name25" presStyleLbl="parChTrans1D3" presStyleIdx="1" presStyleCnt="4"/>
      <dgm:spPr/>
    </dgm:pt>
    <dgm:pt modelId="{E6A59AC9-B8DD-4D9D-A71C-F9726F2B4275}" type="pres">
      <dgm:prSet presAssocID="{C94778EC-7C7D-4BA8-996A-AE58E079DB7E}" presName="connTx" presStyleLbl="parChTrans1D3" presStyleIdx="1" presStyleCnt="4"/>
      <dgm:spPr/>
    </dgm:pt>
    <dgm:pt modelId="{4498BD3A-D784-4F18-AC2D-CA1BAB8670F6}" type="pres">
      <dgm:prSet presAssocID="{DC31F2FE-D528-409B-9250-7CCC19AF9DCE}" presName="Name30" presStyleCnt="0"/>
      <dgm:spPr/>
    </dgm:pt>
    <dgm:pt modelId="{F1222D4B-7997-434B-803A-7C6E66344208}" type="pres">
      <dgm:prSet presAssocID="{DC31F2FE-D528-409B-9250-7CCC19AF9DCE}" presName="level2Shape" presStyleLbl="node3" presStyleIdx="1" presStyleCnt="4"/>
      <dgm:spPr/>
    </dgm:pt>
    <dgm:pt modelId="{310CDD75-BAB1-420D-91FC-57330D392FA8}" type="pres">
      <dgm:prSet presAssocID="{DC31F2FE-D528-409B-9250-7CCC19AF9DCE}" presName="hierChild3" presStyleCnt="0"/>
      <dgm:spPr/>
    </dgm:pt>
    <dgm:pt modelId="{37B0D9DE-B88B-47AD-B804-AFEE0B46D5F3}" type="pres">
      <dgm:prSet presAssocID="{FD2EBC3E-F8CD-4A88-8585-3A257610B572}" presName="Name25" presStyleLbl="parChTrans1D2" presStyleIdx="1" presStyleCnt="2"/>
      <dgm:spPr/>
    </dgm:pt>
    <dgm:pt modelId="{984E3F69-B663-4C0E-8ECC-2496C0E86C28}" type="pres">
      <dgm:prSet presAssocID="{FD2EBC3E-F8CD-4A88-8585-3A257610B572}" presName="connTx" presStyleLbl="parChTrans1D2" presStyleIdx="1" presStyleCnt="2"/>
      <dgm:spPr/>
    </dgm:pt>
    <dgm:pt modelId="{AD3B5A6B-FD5C-4C8F-8850-0F282BBBB6A3}" type="pres">
      <dgm:prSet presAssocID="{E216897C-6762-49CF-801D-05951E2E5D89}" presName="Name30" presStyleCnt="0"/>
      <dgm:spPr/>
    </dgm:pt>
    <dgm:pt modelId="{D4C3B374-CA99-498B-B852-5FDC2A0B4C6C}" type="pres">
      <dgm:prSet presAssocID="{E216897C-6762-49CF-801D-05951E2E5D89}" presName="level2Shape" presStyleLbl="node2" presStyleIdx="1" presStyleCnt="2"/>
      <dgm:spPr/>
    </dgm:pt>
    <dgm:pt modelId="{B788B754-EED8-4B0C-9BB9-AB8447C008D4}" type="pres">
      <dgm:prSet presAssocID="{E216897C-6762-49CF-801D-05951E2E5D89}" presName="hierChild3" presStyleCnt="0"/>
      <dgm:spPr/>
    </dgm:pt>
    <dgm:pt modelId="{85B8A903-3656-435A-800B-CCB8C02917BC}" type="pres">
      <dgm:prSet presAssocID="{93C4EFAE-25E8-461B-ADDC-B72D0FF25761}" presName="Name25" presStyleLbl="parChTrans1D3" presStyleIdx="2" presStyleCnt="4"/>
      <dgm:spPr/>
    </dgm:pt>
    <dgm:pt modelId="{06F2FF35-A622-4532-8535-A5C4153AE5E3}" type="pres">
      <dgm:prSet presAssocID="{93C4EFAE-25E8-461B-ADDC-B72D0FF25761}" presName="connTx" presStyleLbl="parChTrans1D3" presStyleIdx="2" presStyleCnt="4"/>
      <dgm:spPr/>
    </dgm:pt>
    <dgm:pt modelId="{A98F21B9-6357-427E-BAE5-6394BB147069}" type="pres">
      <dgm:prSet presAssocID="{55E41BFB-821D-4DD9-944C-C71A80945464}" presName="Name30" presStyleCnt="0"/>
      <dgm:spPr/>
    </dgm:pt>
    <dgm:pt modelId="{E804A5D7-4677-4353-AF5A-430210EB515C}" type="pres">
      <dgm:prSet presAssocID="{55E41BFB-821D-4DD9-944C-C71A80945464}" presName="level2Shape" presStyleLbl="node3" presStyleIdx="2" presStyleCnt="4"/>
      <dgm:spPr/>
    </dgm:pt>
    <dgm:pt modelId="{A1FFF739-7412-41C8-AAE7-F22FBF7EE176}" type="pres">
      <dgm:prSet presAssocID="{55E41BFB-821D-4DD9-944C-C71A80945464}" presName="hierChild3" presStyleCnt="0"/>
      <dgm:spPr/>
    </dgm:pt>
    <dgm:pt modelId="{F498F65E-8B34-4E0C-96FA-FC7C9EB6D0F1}" type="pres">
      <dgm:prSet presAssocID="{C868E075-C26E-4B20-A75D-0CC681CF83A2}" presName="Name25" presStyleLbl="parChTrans1D3" presStyleIdx="3" presStyleCnt="4"/>
      <dgm:spPr/>
    </dgm:pt>
    <dgm:pt modelId="{BF664257-814A-476C-A0B1-4764B709A34C}" type="pres">
      <dgm:prSet presAssocID="{C868E075-C26E-4B20-A75D-0CC681CF83A2}" presName="connTx" presStyleLbl="parChTrans1D3" presStyleIdx="3" presStyleCnt="4"/>
      <dgm:spPr/>
    </dgm:pt>
    <dgm:pt modelId="{3BFAE271-94AE-440D-8254-14444748202C}" type="pres">
      <dgm:prSet presAssocID="{55A375E3-E881-47C3-A57D-3B6D189F4851}" presName="Name30" presStyleCnt="0"/>
      <dgm:spPr/>
    </dgm:pt>
    <dgm:pt modelId="{73F1C041-61DF-4563-9DF8-0DBCBC19C11C}" type="pres">
      <dgm:prSet presAssocID="{55A375E3-E881-47C3-A57D-3B6D189F4851}" presName="level2Shape" presStyleLbl="node3" presStyleIdx="3" presStyleCnt="4"/>
      <dgm:spPr/>
    </dgm:pt>
    <dgm:pt modelId="{FE1E287F-DBEF-4739-A53A-5F40228C4184}" type="pres">
      <dgm:prSet presAssocID="{55A375E3-E881-47C3-A57D-3B6D189F4851}" presName="hierChild3" presStyleCnt="0"/>
      <dgm:spPr/>
    </dgm:pt>
    <dgm:pt modelId="{A2C4F8EF-63E9-42F7-B403-BFC64844B801}" type="pres">
      <dgm:prSet presAssocID="{B65EFE9B-D46C-4F34-930D-CC102901274A}" presName="Name25" presStyleLbl="parChTrans1D4" presStyleIdx="0" presStyleCnt="21"/>
      <dgm:spPr/>
    </dgm:pt>
    <dgm:pt modelId="{056EAB7D-1408-4A41-8B3D-125824AFB6A1}" type="pres">
      <dgm:prSet presAssocID="{B65EFE9B-D46C-4F34-930D-CC102901274A}" presName="connTx" presStyleLbl="parChTrans1D4" presStyleIdx="0" presStyleCnt="21"/>
      <dgm:spPr/>
    </dgm:pt>
    <dgm:pt modelId="{2CF4F069-F4FF-45D0-88BA-D32FE4379E6F}" type="pres">
      <dgm:prSet presAssocID="{7A0B1DDA-5997-48BF-8077-75E5494730AB}" presName="Name30" presStyleCnt="0"/>
      <dgm:spPr/>
    </dgm:pt>
    <dgm:pt modelId="{978E740A-8E47-4FA1-A30E-7C50A4736825}" type="pres">
      <dgm:prSet presAssocID="{7A0B1DDA-5997-48BF-8077-75E5494730AB}" presName="level2Shape" presStyleLbl="node4" presStyleIdx="0" presStyleCnt="21"/>
      <dgm:spPr/>
    </dgm:pt>
    <dgm:pt modelId="{44CB1D67-1CF5-45C0-8849-552D18A13EA1}" type="pres">
      <dgm:prSet presAssocID="{7A0B1DDA-5997-48BF-8077-75E5494730AB}" presName="hierChild3" presStyleCnt="0"/>
      <dgm:spPr/>
    </dgm:pt>
    <dgm:pt modelId="{8E3F9870-DC82-4838-8A28-9FED46138691}" type="pres">
      <dgm:prSet presAssocID="{5954716E-7983-4E54-B6EB-22E119D618E0}" presName="Name25" presStyleLbl="parChTrans1D4" presStyleIdx="1" presStyleCnt="21"/>
      <dgm:spPr/>
    </dgm:pt>
    <dgm:pt modelId="{7ED081CF-71F7-4165-B38E-824B4B75BD59}" type="pres">
      <dgm:prSet presAssocID="{5954716E-7983-4E54-B6EB-22E119D618E0}" presName="connTx" presStyleLbl="parChTrans1D4" presStyleIdx="1" presStyleCnt="21"/>
      <dgm:spPr/>
    </dgm:pt>
    <dgm:pt modelId="{F8D54C46-55E3-4ECF-AA5E-6162E0321877}" type="pres">
      <dgm:prSet presAssocID="{B4D9F034-528C-4403-82B9-97E1DE6CB9EC}" presName="Name30" presStyleCnt="0"/>
      <dgm:spPr/>
    </dgm:pt>
    <dgm:pt modelId="{3B1B03A8-51EA-4E13-BC29-83B6C157471D}" type="pres">
      <dgm:prSet presAssocID="{B4D9F034-528C-4403-82B9-97E1DE6CB9EC}" presName="level2Shape" presStyleLbl="node4" presStyleIdx="1" presStyleCnt="21"/>
      <dgm:spPr/>
    </dgm:pt>
    <dgm:pt modelId="{1C23DB58-A9DF-4AED-9113-ADCFA704AAD5}" type="pres">
      <dgm:prSet presAssocID="{B4D9F034-528C-4403-82B9-97E1DE6CB9EC}" presName="hierChild3" presStyleCnt="0"/>
      <dgm:spPr/>
    </dgm:pt>
    <dgm:pt modelId="{9DD2011A-4636-4E74-8625-FDE69F4DAFB8}" type="pres">
      <dgm:prSet presAssocID="{AFBAE016-5359-46F8-808B-EBB5BC37FF72}" presName="Name25" presStyleLbl="parChTrans1D4" presStyleIdx="2" presStyleCnt="21"/>
      <dgm:spPr/>
    </dgm:pt>
    <dgm:pt modelId="{E03136BA-5BFC-4F4F-BB42-CB9A7284A0A5}" type="pres">
      <dgm:prSet presAssocID="{AFBAE016-5359-46F8-808B-EBB5BC37FF72}" presName="connTx" presStyleLbl="parChTrans1D4" presStyleIdx="2" presStyleCnt="21"/>
      <dgm:spPr/>
    </dgm:pt>
    <dgm:pt modelId="{7673CB44-04C3-4BDA-8176-F1AC0B11D1BA}" type="pres">
      <dgm:prSet presAssocID="{CB0BB780-07C2-495C-903B-A7F0216C3B43}" presName="Name30" presStyleCnt="0"/>
      <dgm:spPr/>
    </dgm:pt>
    <dgm:pt modelId="{33A4C2CC-A686-4A67-AC4E-2CB92FDB1621}" type="pres">
      <dgm:prSet presAssocID="{CB0BB780-07C2-495C-903B-A7F0216C3B43}" presName="level2Shape" presStyleLbl="node4" presStyleIdx="2" presStyleCnt="21"/>
      <dgm:spPr/>
      <dgm:t>
        <a:bodyPr/>
        <a:lstStyle/>
        <a:p>
          <a:endParaRPr lang="de-CH"/>
        </a:p>
      </dgm:t>
    </dgm:pt>
    <dgm:pt modelId="{E5EC7AEB-DD01-440D-AC23-F2E780C63F5A}" type="pres">
      <dgm:prSet presAssocID="{CB0BB780-07C2-495C-903B-A7F0216C3B43}" presName="hierChild3" presStyleCnt="0"/>
      <dgm:spPr/>
    </dgm:pt>
    <dgm:pt modelId="{C4521610-BB6D-4BA2-8C39-7AA1EC38E1E3}" type="pres">
      <dgm:prSet presAssocID="{B40E703B-6B2A-4389-A89A-84BCB50ABBAF}" presName="Name25" presStyleLbl="parChTrans1D4" presStyleIdx="3" presStyleCnt="21"/>
      <dgm:spPr/>
    </dgm:pt>
    <dgm:pt modelId="{C3111080-68BB-440E-8514-333322D909E3}" type="pres">
      <dgm:prSet presAssocID="{B40E703B-6B2A-4389-A89A-84BCB50ABBAF}" presName="connTx" presStyleLbl="parChTrans1D4" presStyleIdx="3" presStyleCnt="21"/>
      <dgm:spPr/>
    </dgm:pt>
    <dgm:pt modelId="{4619B5D4-3033-4C0F-A081-24E534C73272}" type="pres">
      <dgm:prSet presAssocID="{26B88986-0135-435D-BD4D-457AA3A40BD3}" presName="Name30" presStyleCnt="0"/>
      <dgm:spPr/>
    </dgm:pt>
    <dgm:pt modelId="{A0BAA252-4ED5-4F20-AFC9-46FE85835BF8}" type="pres">
      <dgm:prSet presAssocID="{26B88986-0135-435D-BD4D-457AA3A40BD3}" presName="level2Shape" presStyleLbl="node4" presStyleIdx="3" presStyleCnt="21"/>
      <dgm:spPr/>
    </dgm:pt>
    <dgm:pt modelId="{CBBD3F78-1544-4E5B-A023-1AE72E8F0F11}" type="pres">
      <dgm:prSet presAssocID="{26B88986-0135-435D-BD4D-457AA3A40BD3}" presName="hierChild3" presStyleCnt="0"/>
      <dgm:spPr/>
    </dgm:pt>
    <dgm:pt modelId="{E6485F12-5AAC-43B6-A746-67C19D7493FE}" type="pres">
      <dgm:prSet presAssocID="{C91618C1-B757-4CF2-94BD-B95673C73C7B}" presName="Name25" presStyleLbl="parChTrans1D4" presStyleIdx="4" presStyleCnt="21"/>
      <dgm:spPr/>
    </dgm:pt>
    <dgm:pt modelId="{8B2E3242-4824-44F8-8276-4BCA304570B9}" type="pres">
      <dgm:prSet presAssocID="{C91618C1-B757-4CF2-94BD-B95673C73C7B}" presName="connTx" presStyleLbl="parChTrans1D4" presStyleIdx="4" presStyleCnt="21"/>
      <dgm:spPr/>
    </dgm:pt>
    <dgm:pt modelId="{F1EE60FF-8327-4B59-B2E0-5E9087F2BCDA}" type="pres">
      <dgm:prSet presAssocID="{B67E087F-4E8C-4C31-B671-F48DA47940FF}" presName="Name30" presStyleCnt="0"/>
      <dgm:spPr/>
    </dgm:pt>
    <dgm:pt modelId="{E1832385-0890-4F16-8B88-4E106F9122BD}" type="pres">
      <dgm:prSet presAssocID="{B67E087F-4E8C-4C31-B671-F48DA47940FF}" presName="level2Shape" presStyleLbl="node4" presStyleIdx="4" presStyleCnt="21"/>
      <dgm:spPr/>
    </dgm:pt>
    <dgm:pt modelId="{D4369E2A-9ED8-4552-82A0-4F13CA3154D9}" type="pres">
      <dgm:prSet presAssocID="{B67E087F-4E8C-4C31-B671-F48DA47940FF}" presName="hierChild3" presStyleCnt="0"/>
      <dgm:spPr/>
    </dgm:pt>
    <dgm:pt modelId="{16D4A1C1-7480-4667-B515-06C3CDBABED6}" type="pres">
      <dgm:prSet presAssocID="{BAF12E61-3B7A-457F-A8DE-6F51D7635C66}" presName="Name25" presStyleLbl="parChTrans1D4" presStyleIdx="5" presStyleCnt="21"/>
      <dgm:spPr/>
    </dgm:pt>
    <dgm:pt modelId="{2CE114F4-B073-4FFB-BB2C-A8493BAEFCCA}" type="pres">
      <dgm:prSet presAssocID="{BAF12E61-3B7A-457F-A8DE-6F51D7635C66}" presName="connTx" presStyleLbl="parChTrans1D4" presStyleIdx="5" presStyleCnt="21"/>
      <dgm:spPr/>
    </dgm:pt>
    <dgm:pt modelId="{EDA46A30-E912-4B54-B54E-740C46DFF28C}" type="pres">
      <dgm:prSet presAssocID="{F94DD4C9-4682-400C-8A19-AE6B0820CB13}" presName="Name30" presStyleCnt="0"/>
      <dgm:spPr/>
    </dgm:pt>
    <dgm:pt modelId="{DF5D7E57-1311-4659-98E8-3E5544673629}" type="pres">
      <dgm:prSet presAssocID="{F94DD4C9-4682-400C-8A19-AE6B0820CB13}" presName="level2Shape" presStyleLbl="node4" presStyleIdx="5" presStyleCnt="21"/>
      <dgm:spPr/>
      <dgm:t>
        <a:bodyPr/>
        <a:lstStyle/>
        <a:p>
          <a:endParaRPr lang="de-CH"/>
        </a:p>
      </dgm:t>
    </dgm:pt>
    <dgm:pt modelId="{F561BA20-1470-479D-85E7-D1D8DC86A46A}" type="pres">
      <dgm:prSet presAssocID="{F94DD4C9-4682-400C-8A19-AE6B0820CB13}" presName="hierChild3" presStyleCnt="0"/>
      <dgm:spPr/>
    </dgm:pt>
    <dgm:pt modelId="{C7F75A0E-93FC-4B8A-BC65-EC57C0BFB530}" type="pres">
      <dgm:prSet presAssocID="{5FE89BF7-CE7D-4A3A-ADAD-69E94FBEE869}" presName="Name25" presStyleLbl="parChTrans1D4" presStyleIdx="6" presStyleCnt="21"/>
      <dgm:spPr/>
    </dgm:pt>
    <dgm:pt modelId="{2C95E013-B66B-4E0D-9167-C6A4A0542BEB}" type="pres">
      <dgm:prSet presAssocID="{5FE89BF7-CE7D-4A3A-ADAD-69E94FBEE869}" presName="connTx" presStyleLbl="parChTrans1D4" presStyleIdx="6" presStyleCnt="21"/>
      <dgm:spPr/>
    </dgm:pt>
    <dgm:pt modelId="{3257BFA5-0BC6-4627-BD3C-D90D42F487AD}" type="pres">
      <dgm:prSet presAssocID="{CCA3C68B-AD8A-4703-9603-A776CB640F5D}" presName="Name30" presStyleCnt="0"/>
      <dgm:spPr/>
    </dgm:pt>
    <dgm:pt modelId="{595B62F1-1471-43A5-9E36-3DEB34B4414D}" type="pres">
      <dgm:prSet presAssocID="{CCA3C68B-AD8A-4703-9603-A776CB640F5D}" presName="level2Shape" presStyleLbl="node4" presStyleIdx="6" presStyleCnt="21"/>
      <dgm:spPr/>
    </dgm:pt>
    <dgm:pt modelId="{80D30A03-A798-428D-B0CE-7CDAED69236E}" type="pres">
      <dgm:prSet presAssocID="{CCA3C68B-AD8A-4703-9603-A776CB640F5D}" presName="hierChild3" presStyleCnt="0"/>
      <dgm:spPr/>
    </dgm:pt>
    <dgm:pt modelId="{2D700A76-B8F5-4AC8-A06D-F048105158D4}" type="pres">
      <dgm:prSet presAssocID="{1BE87390-AC93-48AB-855A-DFCBBB58D9F2}" presName="Name25" presStyleLbl="parChTrans1D4" presStyleIdx="7" presStyleCnt="21"/>
      <dgm:spPr/>
    </dgm:pt>
    <dgm:pt modelId="{928348DF-AF13-4355-BFBF-6A47122CC7E4}" type="pres">
      <dgm:prSet presAssocID="{1BE87390-AC93-48AB-855A-DFCBBB58D9F2}" presName="connTx" presStyleLbl="parChTrans1D4" presStyleIdx="7" presStyleCnt="21"/>
      <dgm:spPr/>
    </dgm:pt>
    <dgm:pt modelId="{622ED8B8-48C1-43B7-B499-538427B9FB1E}" type="pres">
      <dgm:prSet presAssocID="{37E3A1C9-0CD7-4DC3-8E7A-A12D9CE70E59}" presName="Name30" presStyleCnt="0"/>
      <dgm:spPr/>
    </dgm:pt>
    <dgm:pt modelId="{F134414A-86A4-4F07-BF4D-3CF0F192CDD7}" type="pres">
      <dgm:prSet presAssocID="{37E3A1C9-0CD7-4DC3-8E7A-A12D9CE70E59}" presName="level2Shape" presStyleLbl="node4" presStyleIdx="7" presStyleCnt="21"/>
      <dgm:spPr/>
    </dgm:pt>
    <dgm:pt modelId="{A17E33FA-EF18-4F78-9704-CC9B9C46F6C0}" type="pres">
      <dgm:prSet presAssocID="{37E3A1C9-0CD7-4DC3-8E7A-A12D9CE70E59}" presName="hierChild3" presStyleCnt="0"/>
      <dgm:spPr/>
    </dgm:pt>
    <dgm:pt modelId="{6D018BE8-E112-4D41-BA0C-AF84581AB8D1}" type="pres">
      <dgm:prSet presAssocID="{784E29F5-BD18-44A6-BD7E-1590023B5F0A}" presName="Name25" presStyleLbl="parChTrans1D4" presStyleIdx="8" presStyleCnt="21"/>
      <dgm:spPr/>
    </dgm:pt>
    <dgm:pt modelId="{B4F17F90-823F-471E-B86D-377439B004D7}" type="pres">
      <dgm:prSet presAssocID="{784E29F5-BD18-44A6-BD7E-1590023B5F0A}" presName="connTx" presStyleLbl="parChTrans1D4" presStyleIdx="8" presStyleCnt="21"/>
      <dgm:spPr/>
    </dgm:pt>
    <dgm:pt modelId="{37A253B3-27C2-4EFC-8DEE-1159CC416531}" type="pres">
      <dgm:prSet presAssocID="{00DB706E-C9BB-4F00-B863-1FB92EC75D8F}" presName="Name30" presStyleCnt="0"/>
      <dgm:spPr/>
    </dgm:pt>
    <dgm:pt modelId="{74D49D8A-7486-4C3B-9849-F7934CAB3F33}" type="pres">
      <dgm:prSet presAssocID="{00DB706E-C9BB-4F00-B863-1FB92EC75D8F}" presName="level2Shape" presStyleLbl="node4" presStyleIdx="8" presStyleCnt="21"/>
      <dgm:spPr/>
      <dgm:t>
        <a:bodyPr/>
        <a:lstStyle/>
        <a:p>
          <a:endParaRPr lang="de-CH"/>
        </a:p>
      </dgm:t>
    </dgm:pt>
    <dgm:pt modelId="{B0FCEA3F-D7EB-4574-8220-34544E1EA848}" type="pres">
      <dgm:prSet presAssocID="{00DB706E-C9BB-4F00-B863-1FB92EC75D8F}" presName="hierChild3" presStyleCnt="0"/>
      <dgm:spPr/>
    </dgm:pt>
    <dgm:pt modelId="{B70D4247-FE07-4B24-86AD-401723D44AE7}" type="pres">
      <dgm:prSet presAssocID="{4F4DA42D-90FA-4EDD-8FE3-D5972362B3FF}" presName="Name25" presStyleLbl="parChTrans1D4" presStyleIdx="9" presStyleCnt="21"/>
      <dgm:spPr/>
    </dgm:pt>
    <dgm:pt modelId="{20944EB7-99AB-47A2-AF28-458A8BF3930D}" type="pres">
      <dgm:prSet presAssocID="{4F4DA42D-90FA-4EDD-8FE3-D5972362B3FF}" presName="connTx" presStyleLbl="parChTrans1D4" presStyleIdx="9" presStyleCnt="21"/>
      <dgm:spPr/>
    </dgm:pt>
    <dgm:pt modelId="{67EB076C-A9EC-4AEA-8D7E-34D1DC011D2C}" type="pres">
      <dgm:prSet presAssocID="{620E372B-67FB-4093-BEFF-1404F936895D}" presName="Name30" presStyleCnt="0"/>
      <dgm:spPr/>
    </dgm:pt>
    <dgm:pt modelId="{02E95789-B8D0-4547-942A-459A1DB5F081}" type="pres">
      <dgm:prSet presAssocID="{620E372B-67FB-4093-BEFF-1404F936895D}" presName="level2Shape" presStyleLbl="node4" presStyleIdx="9" presStyleCnt="21"/>
      <dgm:spPr/>
    </dgm:pt>
    <dgm:pt modelId="{0CB84B25-6318-4FA5-AB87-FF92410AE030}" type="pres">
      <dgm:prSet presAssocID="{620E372B-67FB-4093-BEFF-1404F936895D}" presName="hierChild3" presStyleCnt="0"/>
      <dgm:spPr/>
    </dgm:pt>
    <dgm:pt modelId="{47CAD335-71D6-49EE-B2D2-5208FC5FE02F}" type="pres">
      <dgm:prSet presAssocID="{603149D7-E4EF-4C1C-84ED-2E6F6EE3BF58}" presName="Name25" presStyleLbl="parChTrans1D4" presStyleIdx="10" presStyleCnt="21"/>
      <dgm:spPr/>
    </dgm:pt>
    <dgm:pt modelId="{3A046BBE-C93D-4DF5-AF6C-4A35D7997ECD}" type="pres">
      <dgm:prSet presAssocID="{603149D7-E4EF-4C1C-84ED-2E6F6EE3BF58}" presName="connTx" presStyleLbl="parChTrans1D4" presStyleIdx="10" presStyleCnt="21"/>
      <dgm:spPr/>
    </dgm:pt>
    <dgm:pt modelId="{050070CD-3D38-4CDC-A931-9B97D6B412A5}" type="pres">
      <dgm:prSet presAssocID="{26D731CC-748E-4325-9364-24BE3838AAB5}" presName="Name30" presStyleCnt="0"/>
      <dgm:spPr/>
    </dgm:pt>
    <dgm:pt modelId="{DEFEA041-B103-4F44-8714-9FAB66701642}" type="pres">
      <dgm:prSet presAssocID="{26D731CC-748E-4325-9364-24BE3838AAB5}" presName="level2Shape" presStyleLbl="node4" presStyleIdx="10" presStyleCnt="21"/>
      <dgm:spPr/>
    </dgm:pt>
    <dgm:pt modelId="{18C3B52C-30A2-4C52-B7F9-F5BF51CF2285}" type="pres">
      <dgm:prSet presAssocID="{26D731CC-748E-4325-9364-24BE3838AAB5}" presName="hierChild3" presStyleCnt="0"/>
      <dgm:spPr/>
    </dgm:pt>
    <dgm:pt modelId="{A08B10A0-6600-4876-94CF-C5167E5A0EE2}" type="pres">
      <dgm:prSet presAssocID="{8DC8D300-C5FF-4750-AF26-8559B76A5D30}" presName="Name25" presStyleLbl="parChTrans1D4" presStyleIdx="11" presStyleCnt="21"/>
      <dgm:spPr/>
    </dgm:pt>
    <dgm:pt modelId="{6AA5F1AA-DAE8-425B-9A44-63B50CE6F7D2}" type="pres">
      <dgm:prSet presAssocID="{8DC8D300-C5FF-4750-AF26-8559B76A5D30}" presName="connTx" presStyleLbl="parChTrans1D4" presStyleIdx="11" presStyleCnt="21"/>
      <dgm:spPr/>
    </dgm:pt>
    <dgm:pt modelId="{B1A9E5FE-5027-4A3D-ADFB-5B774ACB36EA}" type="pres">
      <dgm:prSet presAssocID="{36EF678D-867E-4FE7-AA49-8531B89E5173}" presName="Name30" presStyleCnt="0"/>
      <dgm:spPr/>
    </dgm:pt>
    <dgm:pt modelId="{6D81EDAA-9A6A-4792-B12A-A68039E85724}" type="pres">
      <dgm:prSet presAssocID="{36EF678D-867E-4FE7-AA49-8531B89E5173}" presName="level2Shape" presStyleLbl="node4" presStyleIdx="11" presStyleCnt="21"/>
      <dgm:spPr/>
    </dgm:pt>
    <dgm:pt modelId="{16BAB03A-71FC-4D0D-8974-85A085000203}" type="pres">
      <dgm:prSet presAssocID="{36EF678D-867E-4FE7-AA49-8531B89E5173}" presName="hierChild3" presStyleCnt="0"/>
      <dgm:spPr/>
    </dgm:pt>
    <dgm:pt modelId="{ECB2F406-C5F8-45F6-9B95-87063540094D}" type="pres">
      <dgm:prSet presAssocID="{69E4ECAF-8F5A-4083-ADB0-54F973E8F9C5}" presName="Name25" presStyleLbl="parChTrans1D4" presStyleIdx="12" presStyleCnt="21"/>
      <dgm:spPr/>
    </dgm:pt>
    <dgm:pt modelId="{1EABC061-5CFA-4D72-A82A-F6C362A5EE78}" type="pres">
      <dgm:prSet presAssocID="{69E4ECAF-8F5A-4083-ADB0-54F973E8F9C5}" presName="connTx" presStyleLbl="parChTrans1D4" presStyleIdx="12" presStyleCnt="21"/>
      <dgm:spPr/>
    </dgm:pt>
    <dgm:pt modelId="{FA31761A-D0B4-4935-9517-5E3A093D81BA}" type="pres">
      <dgm:prSet presAssocID="{4316C0CB-9D6C-4AA5-B15F-506AD86D9611}" presName="Name30" presStyleCnt="0"/>
      <dgm:spPr/>
    </dgm:pt>
    <dgm:pt modelId="{E9AF5003-1FE8-402B-A482-27C9987B57C8}" type="pres">
      <dgm:prSet presAssocID="{4316C0CB-9D6C-4AA5-B15F-506AD86D9611}" presName="level2Shape" presStyleLbl="node4" presStyleIdx="12" presStyleCnt="21"/>
      <dgm:spPr/>
      <dgm:t>
        <a:bodyPr/>
        <a:lstStyle/>
        <a:p>
          <a:endParaRPr lang="de-CH"/>
        </a:p>
      </dgm:t>
    </dgm:pt>
    <dgm:pt modelId="{35CAE368-42D4-4B00-AC79-FF2039E3FF1D}" type="pres">
      <dgm:prSet presAssocID="{4316C0CB-9D6C-4AA5-B15F-506AD86D9611}" presName="hierChild3" presStyleCnt="0"/>
      <dgm:spPr/>
    </dgm:pt>
    <dgm:pt modelId="{404D9C75-F113-40B1-ACD9-F51EAB4846A2}" type="pres">
      <dgm:prSet presAssocID="{D5ACF96D-7DE2-48E2-9397-899D15621D5A}" presName="Name25" presStyleLbl="parChTrans1D4" presStyleIdx="13" presStyleCnt="21"/>
      <dgm:spPr/>
    </dgm:pt>
    <dgm:pt modelId="{0F506334-A1DD-482C-ABAD-DFDAF710D778}" type="pres">
      <dgm:prSet presAssocID="{D5ACF96D-7DE2-48E2-9397-899D15621D5A}" presName="connTx" presStyleLbl="parChTrans1D4" presStyleIdx="13" presStyleCnt="21"/>
      <dgm:spPr/>
    </dgm:pt>
    <dgm:pt modelId="{8CF808BD-65E9-4F84-985A-4C0E6F5E0F72}" type="pres">
      <dgm:prSet presAssocID="{B5AB76A1-9C77-44C1-95E5-0EED2BD545E6}" presName="Name30" presStyleCnt="0"/>
      <dgm:spPr/>
    </dgm:pt>
    <dgm:pt modelId="{CA99846B-A3A1-4F8C-A1B9-D140B3CFB5F0}" type="pres">
      <dgm:prSet presAssocID="{B5AB76A1-9C77-44C1-95E5-0EED2BD545E6}" presName="level2Shape" presStyleLbl="node4" presStyleIdx="13" presStyleCnt="21"/>
      <dgm:spPr/>
    </dgm:pt>
    <dgm:pt modelId="{EDF78BE0-E5CE-4807-8BDF-FBB004E6E05B}" type="pres">
      <dgm:prSet presAssocID="{B5AB76A1-9C77-44C1-95E5-0EED2BD545E6}" presName="hierChild3" presStyleCnt="0"/>
      <dgm:spPr/>
    </dgm:pt>
    <dgm:pt modelId="{F882ABCF-23F1-4780-9B42-1B2FFF0D285E}" type="pres">
      <dgm:prSet presAssocID="{80C599F8-E99C-4A38-9A48-EDBBBE32F6DB}" presName="Name25" presStyleLbl="parChTrans1D4" presStyleIdx="14" presStyleCnt="21"/>
      <dgm:spPr/>
    </dgm:pt>
    <dgm:pt modelId="{441C8F30-7FCF-41FF-95D1-CC2A529E6FAA}" type="pres">
      <dgm:prSet presAssocID="{80C599F8-E99C-4A38-9A48-EDBBBE32F6DB}" presName="connTx" presStyleLbl="parChTrans1D4" presStyleIdx="14" presStyleCnt="21"/>
      <dgm:spPr/>
    </dgm:pt>
    <dgm:pt modelId="{2B067621-512D-48D0-9EC0-88F2FDEC718D}" type="pres">
      <dgm:prSet presAssocID="{B33E2EE4-5D05-4F63-B0B0-EF41C67D6F85}" presName="Name30" presStyleCnt="0"/>
      <dgm:spPr/>
    </dgm:pt>
    <dgm:pt modelId="{EF259ABD-0EDD-4AA8-8D7A-CCC55E079F77}" type="pres">
      <dgm:prSet presAssocID="{B33E2EE4-5D05-4F63-B0B0-EF41C67D6F85}" presName="level2Shape" presStyleLbl="node4" presStyleIdx="14" presStyleCnt="21"/>
      <dgm:spPr/>
    </dgm:pt>
    <dgm:pt modelId="{F8096D59-9529-46CF-91AA-78A5A6AFC098}" type="pres">
      <dgm:prSet presAssocID="{B33E2EE4-5D05-4F63-B0B0-EF41C67D6F85}" presName="hierChild3" presStyleCnt="0"/>
      <dgm:spPr/>
    </dgm:pt>
    <dgm:pt modelId="{8C94A2F9-5808-46CB-98BB-B43841C8DC1E}" type="pres">
      <dgm:prSet presAssocID="{E81AE6A1-642F-4C54-85B4-599D1D911E96}" presName="Name25" presStyleLbl="parChTrans1D4" presStyleIdx="15" presStyleCnt="21"/>
      <dgm:spPr/>
    </dgm:pt>
    <dgm:pt modelId="{335170D9-52AA-4DBB-97C4-50416B1391FB}" type="pres">
      <dgm:prSet presAssocID="{E81AE6A1-642F-4C54-85B4-599D1D911E96}" presName="connTx" presStyleLbl="parChTrans1D4" presStyleIdx="15" presStyleCnt="21"/>
      <dgm:spPr/>
    </dgm:pt>
    <dgm:pt modelId="{18910EC2-C5C8-42C5-8E07-4F1A1E5403C4}" type="pres">
      <dgm:prSet presAssocID="{2C68F11F-8FF1-4718-80BC-AA7E949027CB}" presName="Name30" presStyleCnt="0"/>
      <dgm:spPr/>
    </dgm:pt>
    <dgm:pt modelId="{D150195A-5ADB-4E14-9896-EDF498B5DD48}" type="pres">
      <dgm:prSet presAssocID="{2C68F11F-8FF1-4718-80BC-AA7E949027CB}" presName="level2Shape" presStyleLbl="node4" presStyleIdx="15" presStyleCnt="21"/>
      <dgm:spPr/>
      <dgm:t>
        <a:bodyPr/>
        <a:lstStyle/>
        <a:p>
          <a:endParaRPr lang="de-CH"/>
        </a:p>
      </dgm:t>
    </dgm:pt>
    <dgm:pt modelId="{80F97D5C-5CD5-4ED4-9DA1-18280E03EAD0}" type="pres">
      <dgm:prSet presAssocID="{2C68F11F-8FF1-4718-80BC-AA7E949027CB}" presName="hierChild3" presStyleCnt="0"/>
      <dgm:spPr/>
    </dgm:pt>
    <dgm:pt modelId="{0434D0B4-F02E-4888-B706-6D842587C99B}" type="pres">
      <dgm:prSet presAssocID="{BBADEA59-277A-41F1-ACEF-4E4A373444FB}" presName="Name25" presStyleLbl="parChTrans1D4" presStyleIdx="16" presStyleCnt="21"/>
      <dgm:spPr/>
    </dgm:pt>
    <dgm:pt modelId="{E7F0192C-7D3A-443A-A940-7F16E091D765}" type="pres">
      <dgm:prSet presAssocID="{BBADEA59-277A-41F1-ACEF-4E4A373444FB}" presName="connTx" presStyleLbl="parChTrans1D4" presStyleIdx="16" presStyleCnt="21"/>
      <dgm:spPr/>
    </dgm:pt>
    <dgm:pt modelId="{D98EB8C8-A3E3-4710-A67E-6C14A57A4CC0}" type="pres">
      <dgm:prSet presAssocID="{C5704957-DB4F-4513-BC76-A29EE7A5CEB8}" presName="Name30" presStyleCnt="0"/>
      <dgm:spPr/>
    </dgm:pt>
    <dgm:pt modelId="{248195B3-A70A-4BB9-A2FE-A8C6C38CD8B4}" type="pres">
      <dgm:prSet presAssocID="{C5704957-DB4F-4513-BC76-A29EE7A5CEB8}" presName="level2Shape" presStyleLbl="node4" presStyleIdx="16" presStyleCnt="21"/>
      <dgm:spPr/>
      <dgm:t>
        <a:bodyPr/>
        <a:lstStyle/>
        <a:p>
          <a:endParaRPr lang="de-CH"/>
        </a:p>
      </dgm:t>
    </dgm:pt>
    <dgm:pt modelId="{BBB69526-F61F-43F4-8802-6D423DF80647}" type="pres">
      <dgm:prSet presAssocID="{C5704957-DB4F-4513-BC76-A29EE7A5CEB8}" presName="hierChild3" presStyleCnt="0"/>
      <dgm:spPr/>
    </dgm:pt>
    <dgm:pt modelId="{CB8C44EB-DBE9-410E-8754-C831A1956210}" type="pres">
      <dgm:prSet presAssocID="{63D2FFB2-FA0F-490D-AB69-FFA991276143}" presName="Name25" presStyleLbl="parChTrans1D4" presStyleIdx="17" presStyleCnt="21"/>
      <dgm:spPr/>
    </dgm:pt>
    <dgm:pt modelId="{0A987486-71A5-4E97-9AC4-47F26F4F49FE}" type="pres">
      <dgm:prSet presAssocID="{63D2FFB2-FA0F-490D-AB69-FFA991276143}" presName="connTx" presStyleLbl="parChTrans1D4" presStyleIdx="17" presStyleCnt="21"/>
      <dgm:spPr/>
    </dgm:pt>
    <dgm:pt modelId="{7B65636C-DACA-47AB-A19C-C7883BC6B199}" type="pres">
      <dgm:prSet presAssocID="{FB54D599-98DC-4B6E-A1A1-5F4329298557}" presName="Name30" presStyleCnt="0"/>
      <dgm:spPr/>
    </dgm:pt>
    <dgm:pt modelId="{5433F482-36A0-4FFC-A7A8-C7CBB5D4A881}" type="pres">
      <dgm:prSet presAssocID="{FB54D599-98DC-4B6E-A1A1-5F4329298557}" presName="level2Shape" presStyleLbl="node4" presStyleIdx="17" presStyleCnt="21"/>
      <dgm:spPr/>
      <dgm:t>
        <a:bodyPr/>
        <a:lstStyle/>
        <a:p>
          <a:endParaRPr lang="de-CH"/>
        </a:p>
      </dgm:t>
    </dgm:pt>
    <dgm:pt modelId="{256CD2F9-9DF6-476D-B22C-0A10A5FC5485}" type="pres">
      <dgm:prSet presAssocID="{FB54D599-98DC-4B6E-A1A1-5F4329298557}" presName="hierChild3" presStyleCnt="0"/>
      <dgm:spPr/>
    </dgm:pt>
    <dgm:pt modelId="{7133C05B-D4AA-4E19-9676-9CE6FDDDCCDF}" type="pres">
      <dgm:prSet presAssocID="{8F1D25C6-F96D-4ACB-9EE1-F1949DFFC14A}" presName="Name25" presStyleLbl="parChTrans1D4" presStyleIdx="18" presStyleCnt="21"/>
      <dgm:spPr/>
    </dgm:pt>
    <dgm:pt modelId="{E71C3CE7-7B0F-4FBA-B8F5-4C37529A8885}" type="pres">
      <dgm:prSet presAssocID="{8F1D25C6-F96D-4ACB-9EE1-F1949DFFC14A}" presName="connTx" presStyleLbl="parChTrans1D4" presStyleIdx="18" presStyleCnt="21"/>
      <dgm:spPr/>
    </dgm:pt>
    <dgm:pt modelId="{FBF80E93-1662-4DFE-B0DE-CEE3A76E7551}" type="pres">
      <dgm:prSet presAssocID="{A7BBE35C-2D2D-4807-883A-7E4083292153}" presName="Name30" presStyleCnt="0"/>
      <dgm:spPr/>
    </dgm:pt>
    <dgm:pt modelId="{E3790FFD-C603-4053-8DF8-B4ACC17B3C7A}" type="pres">
      <dgm:prSet presAssocID="{A7BBE35C-2D2D-4807-883A-7E4083292153}" presName="level2Shape" presStyleLbl="node4" presStyleIdx="18" presStyleCnt="21"/>
      <dgm:spPr/>
    </dgm:pt>
    <dgm:pt modelId="{37B51580-B119-4B5A-AAE8-4DB6022D6EE9}" type="pres">
      <dgm:prSet presAssocID="{A7BBE35C-2D2D-4807-883A-7E4083292153}" presName="hierChild3" presStyleCnt="0"/>
      <dgm:spPr/>
    </dgm:pt>
    <dgm:pt modelId="{30E37E65-AD87-43F8-9B57-F43C0C5ED414}" type="pres">
      <dgm:prSet presAssocID="{193E11D4-CE1F-4690-BBF4-56E008C241A0}" presName="Name25" presStyleLbl="parChTrans1D4" presStyleIdx="19" presStyleCnt="21"/>
      <dgm:spPr/>
    </dgm:pt>
    <dgm:pt modelId="{2CC44837-5864-4247-8335-39FE0BA237C9}" type="pres">
      <dgm:prSet presAssocID="{193E11D4-CE1F-4690-BBF4-56E008C241A0}" presName="connTx" presStyleLbl="parChTrans1D4" presStyleIdx="19" presStyleCnt="21"/>
      <dgm:spPr/>
    </dgm:pt>
    <dgm:pt modelId="{1B901D36-B9BA-456B-BDBB-E702E357D400}" type="pres">
      <dgm:prSet presAssocID="{D7C2961E-886F-4AED-A139-4FD86FD05E83}" presName="Name30" presStyleCnt="0"/>
      <dgm:spPr/>
    </dgm:pt>
    <dgm:pt modelId="{1B2E7203-10AB-4552-9416-96B82D1E777D}" type="pres">
      <dgm:prSet presAssocID="{D7C2961E-886F-4AED-A139-4FD86FD05E83}" presName="level2Shape" presStyleLbl="node4" presStyleIdx="19" presStyleCnt="21"/>
      <dgm:spPr/>
      <dgm:t>
        <a:bodyPr/>
        <a:lstStyle/>
        <a:p>
          <a:endParaRPr lang="de-CH"/>
        </a:p>
      </dgm:t>
    </dgm:pt>
    <dgm:pt modelId="{E10656AA-FC64-4E76-B9C7-D4B3FF8745F9}" type="pres">
      <dgm:prSet presAssocID="{D7C2961E-886F-4AED-A139-4FD86FD05E83}" presName="hierChild3" presStyleCnt="0"/>
      <dgm:spPr/>
    </dgm:pt>
    <dgm:pt modelId="{BE9A15B8-C5C6-469A-B8B3-AD9742763B75}" type="pres">
      <dgm:prSet presAssocID="{1C628B57-D759-4ADA-978D-99CF1047C997}" presName="Name25" presStyleLbl="parChTrans1D4" presStyleIdx="20" presStyleCnt="21"/>
      <dgm:spPr/>
    </dgm:pt>
    <dgm:pt modelId="{A6C5C79F-8DFF-4B3B-A909-25E1E78A7512}" type="pres">
      <dgm:prSet presAssocID="{1C628B57-D759-4ADA-978D-99CF1047C997}" presName="connTx" presStyleLbl="parChTrans1D4" presStyleIdx="20" presStyleCnt="21"/>
      <dgm:spPr/>
    </dgm:pt>
    <dgm:pt modelId="{482AE627-EA08-4F8C-9363-51BA21665D40}" type="pres">
      <dgm:prSet presAssocID="{A0D11770-EF15-4160-B8E1-DAD35EACB7D7}" presName="Name30" presStyleCnt="0"/>
      <dgm:spPr/>
    </dgm:pt>
    <dgm:pt modelId="{8F4BBBD2-9B2E-4357-B2A6-10D2F4746FD5}" type="pres">
      <dgm:prSet presAssocID="{A0D11770-EF15-4160-B8E1-DAD35EACB7D7}" presName="level2Shape" presStyleLbl="node4" presStyleIdx="20" presStyleCnt="21"/>
      <dgm:spPr/>
      <dgm:t>
        <a:bodyPr/>
        <a:lstStyle/>
        <a:p>
          <a:endParaRPr lang="de-CH"/>
        </a:p>
      </dgm:t>
    </dgm:pt>
    <dgm:pt modelId="{19073B99-1EE3-4C85-AED6-C30653DA2033}" type="pres">
      <dgm:prSet presAssocID="{A0D11770-EF15-4160-B8E1-DAD35EACB7D7}" presName="hierChild3" presStyleCnt="0"/>
      <dgm:spPr/>
    </dgm:pt>
    <dgm:pt modelId="{1136FEFC-BC89-424B-92D2-1087949B946A}" type="pres">
      <dgm:prSet presAssocID="{B493F70A-9536-4256-85B3-C8B045696023}" presName="bgShapesFlow" presStyleCnt="0"/>
      <dgm:spPr/>
    </dgm:pt>
  </dgm:ptLst>
  <dgm:cxnLst>
    <dgm:cxn modelId="{5F2218C9-655C-4E94-BC13-AE9E837D9E3B}" type="presOf" srcId="{78F70459-8581-4EE7-B101-E1DEFC78B9CD}" destId="{EC123991-7F14-422F-9036-87066CE9B600}" srcOrd="0" destOrd="0" presId="urn:microsoft.com/office/officeart/2005/8/layout/hierarchy5"/>
    <dgm:cxn modelId="{B59E6C9E-92FE-4F72-9270-B2D257BED0DB}" type="presOf" srcId="{37E3A1C9-0CD7-4DC3-8E7A-A12D9CE70E59}" destId="{F134414A-86A4-4F07-BF4D-3CF0F192CDD7}" srcOrd="0" destOrd="0" presId="urn:microsoft.com/office/officeart/2005/8/layout/hierarchy5"/>
    <dgm:cxn modelId="{0C055CAB-06A1-49E0-88BE-3B8124F21E35}" srcId="{36EF678D-867E-4FE7-AA49-8531B89E5173}" destId="{4316C0CB-9D6C-4AA5-B15F-506AD86D9611}" srcOrd="0" destOrd="0" parTransId="{69E4ECAF-8F5A-4083-ADB0-54F973E8F9C5}" sibTransId="{51491D7B-E75F-42B7-AD74-FC0CBB91EB1F}"/>
    <dgm:cxn modelId="{D7B9DB82-B3F9-41B0-9884-09E46EEF825E}" type="presOf" srcId="{69E4ECAF-8F5A-4083-ADB0-54F973E8F9C5}" destId="{ECB2F406-C5F8-45F6-9B95-87063540094D}" srcOrd="0" destOrd="0" presId="urn:microsoft.com/office/officeart/2005/8/layout/hierarchy5"/>
    <dgm:cxn modelId="{EF901FDF-E1C3-45A7-8342-C0F0E8C5111E}" type="presOf" srcId="{8F1D25C6-F96D-4ACB-9EE1-F1949DFFC14A}" destId="{E71C3CE7-7B0F-4FBA-B8F5-4C37529A8885}" srcOrd="1" destOrd="0" presId="urn:microsoft.com/office/officeart/2005/8/layout/hierarchy5"/>
    <dgm:cxn modelId="{EDD30146-7C21-4CA4-BC20-5097B15CCF36}" type="presOf" srcId="{8F1D25C6-F96D-4ACB-9EE1-F1949DFFC14A}" destId="{7133C05B-D4AA-4E19-9676-9CE6FDDDCCDF}" srcOrd="0" destOrd="0" presId="urn:microsoft.com/office/officeart/2005/8/layout/hierarchy5"/>
    <dgm:cxn modelId="{BD510667-65EB-4319-83BD-18ACA846810D}" type="presOf" srcId="{C5704957-DB4F-4513-BC76-A29EE7A5CEB8}" destId="{248195B3-A70A-4BB9-A2FE-A8C6C38CD8B4}" srcOrd="0" destOrd="0" presId="urn:microsoft.com/office/officeart/2005/8/layout/hierarchy5"/>
    <dgm:cxn modelId="{A4F3BD1E-123B-4E70-BFB2-420E2D05E2E4}" type="presOf" srcId="{B5AB76A1-9C77-44C1-95E5-0EED2BD545E6}" destId="{CA99846B-A3A1-4F8C-A1B9-D140B3CFB5F0}" srcOrd="0" destOrd="0" presId="urn:microsoft.com/office/officeart/2005/8/layout/hierarchy5"/>
    <dgm:cxn modelId="{AA8FD164-EF56-4B74-84BC-2265C3436065}" type="presOf" srcId="{93C4EFAE-25E8-461B-ADDC-B72D0FF25761}" destId="{85B8A903-3656-435A-800B-CCB8C02917BC}" srcOrd="0" destOrd="0" presId="urn:microsoft.com/office/officeart/2005/8/layout/hierarchy5"/>
    <dgm:cxn modelId="{4A1BC05B-5972-4027-A7B5-69AF345D2002}" srcId="{55A375E3-E881-47C3-A57D-3B6D189F4851}" destId="{B67E087F-4E8C-4C31-B671-F48DA47940FF}" srcOrd="1" destOrd="0" parTransId="{C91618C1-B757-4CF2-94BD-B95673C73C7B}" sibTransId="{AD88697C-13B3-4CF4-A0C3-168D506B9CED}"/>
    <dgm:cxn modelId="{1AAE7CAB-B777-4441-BF9A-3A43BAFDB2D2}" type="presOf" srcId="{8DC8D300-C5FF-4750-AF26-8559B76A5D30}" destId="{A08B10A0-6600-4876-94CF-C5167E5A0EE2}" srcOrd="0" destOrd="0" presId="urn:microsoft.com/office/officeart/2005/8/layout/hierarchy5"/>
    <dgm:cxn modelId="{4EA76B13-E8A0-40B5-B276-6C2A807EDD97}" type="presOf" srcId="{00DB706E-C9BB-4F00-B863-1FB92EC75D8F}" destId="{74D49D8A-7486-4C3B-9849-F7934CAB3F33}" srcOrd="0" destOrd="0" presId="urn:microsoft.com/office/officeart/2005/8/layout/hierarchy5"/>
    <dgm:cxn modelId="{30E6B374-3E83-4737-875C-EF0B4CE0DB84}" srcId="{A7BBE35C-2D2D-4807-883A-7E4083292153}" destId="{D7C2961E-886F-4AED-A139-4FD86FD05E83}" srcOrd="0" destOrd="0" parTransId="{193E11D4-CE1F-4690-BBF4-56E008C241A0}" sibTransId="{3EDEAB2B-E6F6-4E70-80C5-EB7D34E60341}"/>
    <dgm:cxn modelId="{95D195D9-602E-4D81-8F7B-12951AF00A0B}" type="presOf" srcId="{2C68F11F-8FF1-4718-80BC-AA7E949027CB}" destId="{D150195A-5ADB-4E14-9896-EDF498B5DD48}" srcOrd="0" destOrd="0" presId="urn:microsoft.com/office/officeart/2005/8/layout/hierarchy5"/>
    <dgm:cxn modelId="{313798F1-F741-4940-AEC9-8AFE70D8CB11}" srcId="{55A375E3-E881-47C3-A57D-3B6D189F4851}" destId="{26D731CC-748E-4325-9364-24BE3838AAB5}" srcOrd="3" destOrd="0" parTransId="{603149D7-E4EF-4C1C-84ED-2E6F6EE3BF58}" sibTransId="{41BA58F3-FD6C-4659-93BD-FA816A5D3F42}"/>
    <dgm:cxn modelId="{A6F31918-CA23-4FBC-854C-2BBD9E0298F5}" srcId="{7A0B1DDA-5997-48BF-8077-75E5494730AB}" destId="{B4D9F034-528C-4403-82B9-97E1DE6CB9EC}" srcOrd="0" destOrd="0" parTransId="{5954716E-7983-4E54-B6EB-22E119D618E0}" sibTransId="{613C279F-5343-4946-9AA9-8C830D07E8A7}"/>
    <dgm:cxn modelId="{C3AB025F-EC94-4E3D-BCF1-BA15C2E4A97B}" type="presOf" srcId="{B67E087F-4E8C-4C31-B671-F48DA47940FF}" destId="{E1832385-0890-4F16-8B88-4E106F9122BD}" srcOrd="0" destOrd="0" presId="urn:microsoft.com/office/officeart/2005/8/layout/hierarchy5"/>
    <dgm:cxn modelId="{5A5ABDFE-1D6C-458B-BD9E-1E852402A7D8}" type="presOf" srcId="{4F4DA42D-90FA-4EDD-8FE3-D5972362B3FF}" destId="{B70D4247-FE07-4B24-86AD-401723D44AE7}" srcOrd="0" destOrd="0" presId="urn:microsoft.com/office/officeart/2005/8/layout/hierarchy5"/>
    <dgm:cxn modelId="{98227B7E-FF46-4CFC-B61C-F8747814CBF2}" type="presOf" srcId="{36EF678D-867E-4FE7-AA49-8531B89E5173}" destId="{6D81EDAA-9A6A-4792-B12A-A68039E85724}" srcOrd="0" destOrd="0" presId="urn:microsoft.com/office/officeart/2005/8/layout/hierarchy5"/>
    <dgm:cxn modelId="{8D214148-881F-42C8-A353-E647903F0B3B}" type="presOf" srcId="{B33E2EE4-5D05-4F63-B0B0-EF41C67D6F85}" destId="{EF259ABD-0EDD-4AA8-8D7A-CCC55E079F77}" srcOrd="0" destOrd="0" presId="urn:microsoft.com/office/officeart/2005/8/layout/hierarchy5"/>
    <dgm:cxn modelId="{EECD89CB-9A83-4B25-9934-CBA14645383E}" type="presOf" srcId="{620E372B-67FB-4093-BEFF-1404F936895D}" destId="{02E95789-B8D0-4547-942A-459A1DB5F081}" srcOrd="0" destOrd="0" presId="urn:microsoft.com/office/officeart/2005/8/layout/hierarchy5"/>
    <dgm:cxn modelId="{D080E9A4-D73C-400A-9549-B25BEE6FBE22}" srcId="{CCA3C68B-AD8A-4703-9603-A776CB640F5D}" destId="{620E372B-67FB-4093-BEFF-1404F936895D}" srcOrd="2" destOrd="0" parTransId="{4F4DA42D-90FA-4EDD-8FE3-D5972362B3FF}" sibTransId="{BDE4D0B1-B155-48FD-8FAB-832AD39DB167}"/>
    <dgm:cxn modelId="{4FA9B2F9-C43B-41C5-B4AC-E7B20942C965}" type="presOf" srcId="{AFBAE016-5359-46F8-808B-EBB5BC37FF72}" destId="{E03136BA-5BFC-4F4F-BB42-CB9A7284A0A5}" srcOrd="1" destOrd="0" presId="urn:microsoft.com/office/officeart/2005/8/layout/hierarchy5"/>
    <dgm:cxn modelId="{39A7D0A8-AF89-450E-AD0F-0EC2AAF10585}" srcId="{A7BBE35C-2D2D-4807-883A-7E4083292153}" destId="{A0D11770-EF15-4160-B8E1-DAD35EACB7D7}" srcOrd="1" destOrd="0" parTransId="{1C628B57-D759-4ADA-978D-99CF1047C997}" sibTransId="{B0B1923C-1CC5-499F-8494-217264275227}"/>
    <dgm:cxn modelId="{D2EF169A-125A-458A-AE30-4021FDE79F9B}" type="presOf" srcId="{C91618C1-B757-4CF2-94BD-B95673C73C7B}" destId="{E6485F12-5AAC-43B6-A746-67C19D7493FE}" srcOrd="0" destOrd="0" presId="urn:microsoft.com/office/officeart/2005/8/layout/hierarchy5"/>
    <dgm:cxn modelId="{9F1513C4-265D-4FBF-A6AE-228C2BB6D3D5}" type="presOf" srcId="{5954716E-7983-4E54-B6EB-22E119D618E0}" destId="{7ED081CF-71F7-4165-B38E-824B4B75BD59}" srcOrd="1" destOrd="0" presId="urn:microsoft.com/office/officeart/2005/8/layout/hierarchy5"/>
    <dgm:cxn modelId="{7B66DD3E-855D-4E25-BCFC-11CB4437D727}" type="presOf" srcId="{55A375E3-E881-47C3-A57D-3B6D189F4851}" destId="{73F1C041-61DF-4563-9DF8-0DBCBC19C11C}" srcOrd="0" destOrd="0" presId="urn:microsoft.com/office/officeart/2005/8/layout/hierarchy5"/>
    <dgm:cxn modelId="{08ED5038-88E2-40A4-833E-F1A6D2839883}" type="presOf" srcId="{4316C0CB-9D6C-4AA5-B15F-506AD86D9611}" destId="{E9AF5003-1FE8-402B-A482-27C9987B57C8}" srcOrd="0" destOrd="0" presId="urn:microsoft.com/office/officeart/2005/8/layout/hierarchy5"/>
    <dgm:cxn modelId="{43C58924-5C70-4F0F-AF9E-A50E94093C75}" srcId="{78F70459-8581-4EE7-B101-E1DEFC78B9CD}" destId="{00DFFEF8-78AE-4076-B46E-D46F8CD661AD}" srcOrd="0" destOrd="0" parTransId="{5FD9C3E8-F367-4E06-9E18-08F4DE3E2FBD}" sibTransId="{22B42AA2-F9D6-418F-9EF6-FFCB56044337}"/>
    <dgm:cxn modelId="{9CEB5E58-E199-493E-9CEB-7FC8C97CEE77}" type="presOf" srcId="{FB54D599-98DC-4B6E-A1A1-5F4329298557}" destId="{5433F482-36A0-4FFC-A7A8-C7CBB5D4A881}" srcOrd="0" destOrd="0" presId="urn:microsoft.com/office/officeart/2005/8/layout/hierarchy5"/>
    <dgm:cxn modelId="{4A14C305-164F-4CA4-B4DD-74E0BFADB692}" type="presOf" srcId="{D5ACF96D-7DE2-48E2-9397-899D15621D5A}" destId="{0F506334-A1DD-482C-ABAD-DFDAF710D778}" srcOrd="1" destOrd="0" presId="urn:microsoft.com/office/officeart/2005/8/layout/hierarchy5"/>
    <dgm:cxn modelId="{519CC7BE-4077-46A3-A73C-59686A24DEB0}" type="presOf" srcId="{F94DD4C9-4682-400C-8A19-AE6B0820CB13}" destId="{DF5D7E57-1311-4659-98E8-3E5544673629}" srcOrd="0" destOrd="0" presId="urn:microsoft.com/office/officeart/2005/8/layout/hierarchy5"/>
    <dgm:cxn modelId="{C310C0A1-0863-4526-A73F-4840ACBA9B81}" type="presOf" srcId="{26D731CC-748E-4325-9364-24BE3838AAB5}" destId="{DEFEA041-B103-4F44-8714-9FAB66701642}" srcOrd="0" destOrd="0" presId="urn:microsoft.com/office/officeart/2005/8/layout/hierarchy5"/>
    <dgm:cxn modelId="{8126555F-D710-4B81-9C87-F3760B08DE6E}" srcId="{7A0B1DDA-5997-48BF-8077-75E5494730AB}" destId="{26B88986-0135-435D-BD4D-457AA3A40BD3}" srcOrd="2" destOrd="0" parTransId="{B40E703B-6B2A-4389-A89A-84BCB50ABBAF}" sibTransId="{AEB09A20-98A8-4BE3-A49A-6FF1FD16574D}"/>
    <dgm:cxn modelId="{FE6D8CC0-897C-4DF4-85B0-E928A14C159D}" srcId="{26D731CC-748E-4325-9364-24BE3838AAB5}" destId="{36EF678D-867E-4FE7-AA49-8531B89E5173}" srcOrd="0" destOrd="0" parTransId="{8DC8D300-C5FF-4750-AF26-8559B76A5D30}" sibTransId="{EA3F0212-659F-4EBF-946A-4965BF422C01}"/>
    <dgm:cxn modelId="{0F47E9F3-B897-43BE-B0CC-CE3510B86E29}" srcId="{42A7786A-C70B-45F7-A51D-F57B14B5D0E3}" destId="{78F70459-8581-4EE7-B101-E1DEFC78B9CD}" srcOrd="0" destOrd="0" parTransId="{DAD4B6A8-1273-44F1-8E6B-46A0C707E9E4}" sibTransId="{8CE50319-E1AE-4344-A662-6885B0C37A54}"/>
    <dgm:cxn modelId="{470675E3-D481-46A9-A8F1-0D945ACBFF4A}" srcId="{E216897C-6762-49CF-801D-05951E2E5D89}" destId="{55E41BFB-821D-4DD9-944C-C71A80945464}" srcOrd="0" destOrd="0" parTransId="{93C4EFAE-25E8-461B-ADDC-B72D0FF25761}" sibTransId="{F859C0E2-7E35-4438-B7DE-15765E88F6DB}"/>
    <dgm:cxn modelId="{8D881CC3-FC01-49A9-AC91-5652023F4428}" srcId="{26D731CC-748E-4325-9364-24BE3838AAB5}" destId="{FB54D599-98DC-4B6E-A1A1-5F4329298557}" srcOrd="1" destOrd="0" parTransId="{63D2FFB2-FA0F-490D-AB69-FFA991276143}" sibTransId="{D5A54154-A451-4278-81C1-BD903FF3836C}"/>
    <dgm:cxn modelId="{4CDE0194-F464-4DCE-B2AE-D2149A7AC7F3}" type="presOf" srcId="{80C599F8-E99C-4A38-9A48-EDBBBE32F6DB}" destId="{441C8F30-7FCF-41FF-95D1-CC2A529E6FAA}" srcOrd="1" destOrd="0" presId="urn:microsoft.com/office/officeart/2005/8/layout/hierarchy5"/>
    <dgm:cxn modelId="{65FF5FCF-B98F-48C0-8CE8-47F93E4E9260}" type="presOf" srcId="{B40E703B-6B2A-4389-A89A-84BCB50ABBAF}" destId="{C3111080-68BB-440E-8514-333322D909E3}" srcOrd="1" destOrd="0" presId="urn:microsoft.com/office/officeart/2005/8/layout/hierarchy5"/>
    <dgm:cxn modelId="{CEA67077-5A5C-4082-B2DD-3B1E0C0737CF}" type="presOf" srcId="{E81AE6A1-642F-4C54-85B4-599D1D911E96}" destId="{335170D9-52AA-4DBB-97C4-50416B1391FB}" srcOrd="1" destOrd="0" presId="urn:microsoft.com/office/officeart/2005/8/layout/hierarchy5"/>
    <dgm:cxn modelId="{914C83FE-5E25-4659-B96E-9908C05BB2ED}" type="presOf" srcId="{80C599F8-E99C-4A38-9A48-EDBBBE32F6DB}" destId="{F882ABCF-23F1-4780-9B42-1B2FFF0D285E}" srcOrd="0" destOrd="0" presId="urn:microsoft.com/office/officeart/2005/8/layout/hierarchy5"/>
    <dgm:cxn modelId="{B57C1DD4-08E3-40FE-BBF8-FBA04C37462D}" type="presOf" srcId="{A0D11770-EF15-4160-B8E1-DAD35EACB7D7}" destId="{8F4BBBD2-9B2E-4357-B2A6-10D2F4746FD5}" srcOrd="0" destOrd="0" presId="urn:microsoft.com/office/officeart/2005/8/layout/hierarchy5"/>
    <dgm:cxn modelId="{C326F4A6-BFEB-4C53-B718-6FB4F4133D45}" srcId="{55A375E3-E881-47C3-A57D-3B6D189F4851}" destId="{A7BBE35C-2D2D-4807-883A-7E4083292153}" srcOrd="4" destOrd="0" parTransId="{8F1D25C6-F96D-4ACB-9EE1-F1949DFFC14A}" sibTransId="{32F3EBE0-8F88-4F40-8F97-750E9289CE3F}"/>
    <dgm:cxn modelId="{091EE809-5D09-441E-A88E-D7E7B56B6128}" type="presOf" srcId="{DAD4B6A8-1273-44F1-8E6B-46A0C707E9E4}" destId="{B7A4B4B4-119D-4002-9773-646CC31A598A}" srcOrd="0" destOrd="0" presId="urn:microsoft.com/office/officeart/2005/8/layout/hierarchy5"/>
    <dgm:cxn modelId="{6EA54911-B0DC-4207-AAEA-C31407FA3221}" srcId="{36EF678D-867E-4FE7-AA49-8531B89E5173}" destId="{C5704957-DB4F-4513-BC76-A29EE7A5CEB8}" srcOrd="2" destOrd="0" parTransId="{BBADEA59-277A-41F1-ACEF-4E4A373444FB}" sibTransId="{BE916EF7-996A-44B9-8F76-74BC4CE4B8C8}"/>
    <dgm:cxn modelId="{38B35BE4-5995-482E-A881-5CE67C1D8A4B}" type="presOf" srcId="{55E41BFB-821D-4DD9-944C-C71A80945464}" destId="{E804A5D7-4677-4353-AF5A-430210EB515C}" srcOrd="0" destOrd="0" presId="urn:microsoft.com/office/officeart/2005/8/layout/hierarchy5"/>
    <dgm:cxn modelId="{841DF022-9BA9-4B4B-B038-242A3EE81254}" srcId="{36EF678D-867E-4FE7-AA49-8531B89E5173}" destId="{2C68F11F-8FF1-4718-80BC-AA7E949027CB}" srcOrd="1" destOrd="0" parTransId="{E81AE6A1-642F-4C54-85B4-599D1D911E96}" sibTransId="{01983DBA-E036-497B-BB42-EE8A8DA99157}"/>
    <dgm:cxn modelId="{728AAA14-6CFE-4308-920F-7A5BDE258B5D}" type="presOf" srcId="{B40E703B-6B2A-4389-A89A-84BCB50ABBAF}" destId="{C4521610-BB6D-4BA2-8C39-7AA1EC38E1E3}" srcOrd="0" destOrd="0" presId="urn:microsoft.com/office/officeart/2005/8/layout/hierarchy5"/>
    <dgm:cxn modelId="{E17E3CFE-5A55-41D0-B489-A611177679DB}" type="presOf" srcId="{193E11D4-CE1F-4690-BBF4-56E008C241A0}" destId="{2CC44837-5864-4247-8335-39FE0BA237C9}" srcOrd="1" destOrd="0" presId="urn:microsoft.com/office/officeart/2005/8/layout/hierarchy5"/>
    <dgm:cxn modelId="{6E5B1239-95A1-4E7D-A4C0-1F14A7D0D934}" type="presOf" srcId="{C94778EC-7C7D-4BA8-996A-AE58E079DB7E}" destId="{E6A59AC9-B8DD-4D9D-A71C-F9726F2B4275}" srcOrd="1" destOrd="0" presId="urn:microsoft.com/office/officeart/2005/8/layout/hierarchy5"/>
    <dgm:cxn modelId="{B2EBF875-DA95-404A-8EDC-E184F8EAFA0C}" type="presOf" srcId="{D5ACF96D-7DE2-48E2-9397-899D15621D5A}" destId="{404D9C75-F113-40B1-ACD9-F51EAB4846A2}" srcOrd="0" destOrd="0" presId="urn:microsoft.com/office/officeart/2005/8/layout/hierarchy5"/>
    <dgm:cxn modelId="{659E0EFD-A767-496A-B40B-2BDF625A6B4E}" type="presOf" srcId="{603149D7-E4EF-4C1C-84ED-2E6F6EE3BF58}" destId="{47CAD335-71D6-49EE-B2D2-5208FC5FE02F}" srcOrd="0" destOrd="0" presId="urn:microsoft.com/office/officeart/2005/8/layout/hierarchy5"/>
    <dgm:cxn modelId="{193070FF-1338-4A23-BC80-941272C250E9}" type="presOf" srcId="{8DC8D300-C5FF-4750-AF26-8559B76A5D30}" destId="{6AA5F1AA-DAE8-425B-9A44-63B50CE6F7D2}" srcOrd="1" destOrd="0" presId="urn:microsoft.com/office/officeart/2005/8/layout/hierarchy5"/>
    <dgm:cxn modelId="{7B4290F0-996F-428D-A5C1-1C52028A98EF}" type="presOf" srcId="{BBADEA59-277A-41F1-ACEF-4E4A373444FB}" destId="{0434D0B4-F02E-4888-B706-6D842587C99B}" srcOrd="0" destOrd="0" presId="urn:microsoft.com/office/officeart/2005/8/layout/hierarchy5"/>
    <dgm:cxn modelId="{9515B137-C3AF-4D9D-8922-96BF739598DD}" type="presOf" srcId="{00DFFEF8-78AE-4076-B46E-D46F8CD661AD}" destId="{51CDFBBF-9939-4AC4-B1AB-8F24F4B91CA2}" srcOrd="0" destOrd="0" presId="urn:microsoft.com/office/officeart/2005/8/layout/hierarchy5"/>
    <dgm:cxn modelId="{2F4BDB56-0FAC-4343-8421-FDE3C5F179A1}" type="presOf" srcId="{93C4EFAE-25E8-461B-ADDC-B72D0FF25761}" destId="{06F2FF35-A622-4532-8535-A5C4153AE5E3}" srcOrd="1" destOrd="0" presId="urn:microsoft.com/office/officeart/2005/8/layout/hierarchy5"/>
    <dgm:cxn modelId="{CA857174-BFF3-47B7-8B4F-6B5D9054CEF1}" srcId="{7A0B1DDA-5997-48BF-8077-75E5494730AB}" destId="{CB0BB780-07C2-495C-903B-A7F0216C3B43}" srcOrd="1" destOrd="0" parTransId="{AFBAE016-5359-46F8-808B-EBB5BC37FF72}" sibTransId="{3057D3B9-1631-439B-8506-52FFFAE101E5}"/>
    <dgm:cxn modelId="{9B1013D9-D06B-47D3-82C9-27070461E6B3}" type="presOf" srcId="{4F4DA42D-90FA-4EDD-8FE3-D5972362B3FF}" destId="{20944EB7-99AB-47A2-AF28-458A8BF3930D}" srcOrd="1" destOrd="0" presId="urn:microsoft.com/office/officeart/2005/8/layout/hierarchy5"/>
    <dgm:cxn modelId="{04135F6C-6461-4735-9A25-0BA6D57AA330}" type="presOf" srcId="{69E4ECAF-8F5A-4083-ADB0-54F973E8F9C5}" destId="{1EABC061-5CFA-4D72-A82A-F6C362A5EE78}" srcOrd="1" destOrd="0" presId="urn:microsoft.com/office/officeart/2005/8/layout/hierarchy5"/>
    <dgm:cxn modelId="{5047B736-793F-4444-989D-C3CB7CC339C5}" type="presOf" srcId="{A7BBE35C-2D2D-4807-883A-7E4083292153}" destId="{E3790FFD-C603-4053-8DF8-B4ACC17B3C7A}" srcOrd="0" destOrd="0" presId="urn:microsoft.com/office/officeart/2005/8/layout/hierarchy5"/>
    <dgm:cxn modelId="{CC64DB64-1651-41DC-A530-6C2A52BE75E0}" type="presOf" srcId="{D7C2961E-886F-4AED-A139-4FD86FD05E83}" destId="{1B2E7203-10AB-4552-9416-96B82D1E777D}" srcOrd="0" destOrd="0" presId="urn:microsoft.com/office/officeart/2005/8/layout/hierarchy5"/>
    <dgm:cxn modelId="{EA8B0EA4-AA15-4C4F-A769-F188222C1A29}" type="presOf" srcId="{784E29F5-BD18-44A6-BD7E-1590023B5F0A}" destId="{B4F17F90-823F-471E-B86D-377439B004D7}" srcOrd="1" destOrd="0" presId="urn:microsoft.com/office/officeart/2005/8/layout/hierarchy5"/>
    <dgm:cxn modelId="{8744E86F-5F2F-48D9-8A2F-0BE96C5744A0}" type="presOf" srcId="{5954716E-7983-4E54-B6EB-22E119D618E0}" destId="{8E3F9870-DC82-4838-8A28-9FED46138691}" srcOrd="0" destOrd="0" presId="urn:microsoft.com/office/officeart/2005/8/layout/hierarchy5"/>
    <dgm:cxn modelId="{48218BCB-044B-4B0A-8A94-A4602DF71E73}" type="presOf" srcId="{1BE87390-AC93-48AB-855A-DFCBBB58D9F2}" destId="{2D700A76-B8F5-4AC8-A06D-F048105158D4}" srcOrd="0" destOrd="0" presId="urn:microsoft.com/office/officeart/2005/8/layout/hierarchy5"/>
    <dgm:cxn modelId="{162546DF-AD6E-4A9E-91A7-8EB2EE512CD9}" srcId="{55A375E3-E881-47C3-A57D-3B6D189F4851}" destId="{7A0B1DDA-5997-48BF-8077-75E5494730AB}" srcOrd="0" destOrd="0" parTransId="{B65EFE9B-D46C-4F34-930D-CC102901274A}" sibTransId="{2EC50E33-3123-434C-9521-5B787CDB7597}"/>
    <dgm:cxn modelId="{509EE67F-F2D2-43CE-8239-3BD1E880AB6F}" srcId="{55A375E3-E881-47C3-A57D-3B6D189F4851}" destId="{CCA3C68B-AD8A-4703-9603-A776CB640F5D}" srcOrd="2" destOrd="0" parTransId="{5FE89BF7-CE7D-4A3A-ADAD-69E94FBEE869}" sibTransId="{C2558BB5-A1A6-4D19-84C8-3C8D0EA352E4}"/>
    <dgm:cxn modelId="{E735AC3E-CC6A-4315-8A10-DE1043F9EA4D}" type="presOf" srcId="{1C628B57-D759-4ADA-978D-99CF1047C997}" destId="{A6C5C79F-8DFF-4B3B-A909-25E1E78A7512}" srcOrd="1" destOrd="0" presId="urn:microsoft.com/office/officeart/2005/8/layout/hierarchy5"/>
    <dgm:cxn modelId="{2DCA2B34-C16C-44B3-A4DC-6E64334F850D}" type="presOf" srcId="{E216897C-6762-49CF-801D-05951E2E5D89}" destId="{D4C3B374-CA99-498B-B852-5FDC2A0B4C6C}" srcOrd="0" destOrd="0" presId="urn:microsoft.com/office/officeart/2005/8/layout/hierarchy5"/>
    <dgm:cxn modelId="{18E2F5C6-C305-46BC-86E1-9F0FC5C8A253}" srcId="{E216897C-6762-49CF-801D-05951E2E5D89}" destId="{55A375E3-E881-47C3-A57D-3B6D189F4851}" srcOrd="1" destOrd="0" parTransId="{C868E075-C26E-4B20-A75D-0CC681CF83A2}" sibTransId="{B1C15F1E-3178-4987-A235-12A3F724AC13}"/>
    <dgm:cxn modelId="{4C7422BA-EF2F-4850-B044-74999B7545B2}" type="presOf" srcId="{CB0BB780-07C2-495C-903B-A7F0216C3B43}" destId="{33A4C2CC-A686-4A67-AC4E-2CB92FDB1621}" srcOrd="0" destOrd="0" presId="urn:microsoft.com/office/officeart/2005/8/layout/hierarchy5"/>
    <dgm:cxn modelId="{244923E1-7BD8-493C-BBAA-4136668E0CAC}" type="presOf" srcId="{B493F70A-9536-4256-85B3-C8B045696023}" destId="{73D6E8D3-AB9B-45F2-94C9-0DE6EC6406DF}" srcOrd="0" destOrd="0" presId="urn:microsoft.com/office/officeart/2005/8/layout/hierarchy5"/>
    <dgm:cxn modelId="{7C522D2B-CA14-4A1F-8057-7018F5D183D2}" type="presOf" srcId="{63D2FFB2-FA0F-490D-AB69-FFA991276143}" destId="{0A987486-71A5-4E97-9AC4-47F26F4F49FE}" srcOrd="1" destOrd="0" presId="urn:microsoft.com/office/officeart/2005/8/layout/hierarchy5"/>
    <dgm:cxn modelId="{BD9E1354-53C9-4CB5-BDCA-3C04FC9FCCBE}" type="presOf" srcId="{CCA3C68B-AD8A-4703-9603-A776CB640F5D}" destId="{595B62F1-1471-43A5-9E36-3DEB34B4414D}" srcOrd="0" destOrd="0" presId="urn:microsoft.com/office/officeart/2005/8/layout/hierarchy5"/>
    <dgm:cxn modelId="{B6D90716-02D3-4B69-BA69-07774ABBDCF0}" type="presOf" srcId="{784E29F5-BD18-44A6-BD7E-1590023B5F0A}" destId="{6D018BE8-E112-4D41-BA0C-AF84581AB8D1}" srcOrd="0" destOrd="0" presId="urn:microsoft.com/office/officeart/2005/8/layout/hierarchy5"/>
    <dgm:cxn modelId="{48B9E274-1E41-4DA8-8B83-A4F7237BF2BD}" type="presOf" srcId="{AFBAE016-5359-46F8-808B-EBB5BC37FF72}" destId="{9DD2011A-4636-4E74-8625-FDE69F4DAFB8}" srcOrd="0" destOrd="0" presId="urn:microsoft.com/office/officeart/2005/8/layout/hierarchy5"/>
    <dgm:cxn modelId="{290ED6DC-13E1-4871-994D-ADF679CE1CB4}" type="presOf" srcId="{1C628B57-D759-4ADA-978D-99CF1047C997}" destId="{BE9A15B8-C5C6-469A-B8B3-AD9742763B75}" srcOrd="0" destOrd="0" presId="urn:microsoft.com/office/officeart/2005/8/layout/hierarchy5"/>
    <dgm:cxn modelId="{CBEE9F32-7E70-40F6-BD17-C7E2DDF92DCF}" type="presOf" srcId="{5FD9C3E8-F367-4E06-9E18-08F4DE3E2FBD}" destId="{F4DA7901-F47F-4EEF-8A7C-B9952BDED2C7}" srcOrd="1" destOrd="0" presId="urn:microsoft.com/office/officeart/2005/8/layout/hierarchy5"/>
    <dgm:cxn modelId="{F0DAC244-5095-4D59-9F24-C38E2C01ECD1}" type="presOf" srcId="{E81AE6A1-642F-4C54-85B4-599D1D911E96}" destId="{8C94A2F9-5808-46CB-98BB-B43841C8DC1E}" srcOrd="0" destOrd="0" presId="urn:microsoft.com/office/officeart/2005/8/layout/hierarchy5"/>
    <dgm:cxn modelId="{37F41120-3648-42DF-8235-50D2752A52B9}" type="presOf" srcId="{5FD9C3E8-F367-4E06-9E18-08F4DE3E2FBD}" destId="{FD7E5ABB-184F-408F-BF18-E33B08DCD2F6}" srcOrd="0" destOrd="0" presId="urn:microsoft.com/office/officeart/2005/8/layout/hierarchy5"/>
    <dgm:cxn modelId="{8AF1EAD6-6051-4B7A-B8AA-0FC52F7DA100}" type="presOf" srcId="{5FE89BF7-CE7D-4A3A-ADAD-69E94FBEE869}" destId="{C7F75A0E-93FC-4B8A-BC65-EC57C0BFB530}" srcOrd="0" destOrd="0" presId="urn:microsoft.com/office/officeart/2005/8/layout/hierarchy5"/>
    <dgm:cxn modelId="{9263E50C-996F-4F33-9136-ACD6B4D4085A}" type="presOf" srcId="{DAD4B6A8-1273-44F1-8E6B-46A0C707E9E4}" destId="{532C1B34-43CB-453E-AB0B-2C9D9E721945}" srcOrd="1" destOrd="0" presId="urn:microsoft.com/office/officeart/2005/8/layout/hierarchy5"/>
    <dgm:cxn modelId="{8577D061-D80E-4802-A479-2DA0C3FED794}" type="presOf" srcId="{7A0B1DDA-5997-48BF-8077-75E5494730AB}" destId="{978E740A-8E47-4FA1-A30E-7C50A4736825}" srcOrd="0" destOrd="0" presId="urn:microsoft.com/office/officeart/2005/8/layout/hierarchy5"/>
    <dgm:cxn modelId="{D525412F-3687-4642-9CB8-3AD34F80E321}" type="presOf" srcId="{C868E075-C26E-4B20-A75D-0CC681CF83A2}" destId="{BF664257-814A-476C-A0B1-4764B709A34C}" srcOrd="1" destOrd="0" presId="urn:microsoft.com/office/officeart/2005/8/layout/hierarchy5"/>
    <dgm:cxn modelId="{4ECF5DF2-F4CD-4BE3-80AA-C3D74CBA742D}" srcId="{CCA3C68B-AD8A-4703-9603-A776CB640F5D}" destId="{37E3A1C9-0CD7-4DC3-8E7A-A12D9CE70E59}" srcOrd="0" destOrd="0" parTransId="{1BE87390-AC93-48AB-855A-DFCBBB58D9F2}" sibTransId="{9BF9B053-54CC-4021-BBB4-C36830DE2B89}"/>
    <dgm:cxn modelId="{8EEC1C3D-0A3B-4167-8462-E6DFD0E79EEB}" type="presOf" srcId="{BBADEA59-277A-41F1-ACEF-4E4A373444FB}" destId="{E7F0192C-7D3A-443A-A940-7F16E091D765}" srcOrd="1" destOrd="0" presId="urn:microsoft.com/office/officeart/2005/8/layout/hierarchy5"/>
    <dgm:cxn modelId="{DE737199-DBD9-49EC-BDE9-F52CF3706061}" type="presOf" srcId="{DC31F2FE-D528-409B-9250-7CCC19AF9DCE}" destId="{F1222D4B-7997-434B-803A-7C6E66344208}" srcOrd="0" destOrd="0" presId="urn:microsoft.com/office/officeart/2005/8/layout/hierarchy5"/>
    <dgm:cxn modelId="{7B5AAA20-9C79-4CE0-ACB2-2F12E6A86D21}" type="presOf" srcId="{B65EFE9B-D46C-4F34-930D-CC102901274A}" destId="{A2C4F8EF-63E9-42F7-B403-BFC64844B801}" srcOrd="0" destOrd="0" presId="urn:microsoft.com/office/officeart/2005/8/layout/hierarchy5"/>
    <dgm:cxn modelId="{54F8B2B7-7036-4027-B351-AD904C6C3986}" type="presOf" srcId="{B4D9F034-528C-4403-82B9-97E1DE6CB9EC}" destId="{3B1B03A8-51EA-4E13-BC29-83B6C157471D}" srcOrd="0" destOrd="0" presId="urn:microsoft.com/office/officeart/2005/8/layout/hierarchy5"/>
    <dgm:cxn modelId="{784ECD6D-4CF9-4E72-AC4F-3676BB3D65EE}" srcId="{4316C0CB-9D6C-4AA5-B15F-506AD86D9611}" destId="{B33E2EE4-5D05-4F63-B0B0-EF41C67D6F85}" srcOrd="1" destOrd="0" parTransId="{80C599F8-E99C-4A38-9A48-EDBBBE32F6DB}" sibTransId="{B84735B0-5522-475C-9390-315674B42ED8}"/>
    <dgm:cxn modelId="{4EA205BD-8729-4EBE-9570-8F91D9AC988F}" type="presOf" srcId="{B65EFE9B-D46C-4F34-930D-CC102901274A}" destId="{056EAB7D-1408-4A41-8B3D-125824AFB6A1}" srcOrd="1" destOrd="0" presId="urn:microsoft.com/office/officeart/2005/8/layout/hierarchy5"/>
    <dgm:cxn modelId="{BA4AF1C1-309B-4CCE-B229-89AD7F8D1937}" type="presOf" srcId="{603149D7-E4EF-4C1C-84ED-2E6F6EE3BF58}" destId="{3A046BBE-C93D-4DF5-AF6C-4A35D7997ECD}" srcOrd="1" destOrd="0" presId="urn:microsoft.com/office/officeart/2005/8/layout/hierarchy5"/>
    <dgm:cxn modelId="{F1AEC185-965A-46CA-9F2E-DD6207131206}" type="presOf" srcId="{26B88986-0135-435D-BD4D-457AA3A40BD3}" destId="{A0BAA252-4ED5-4F20-AFC9-46FE85835BF8}" srcOrd="0" destOrd="0" presId="urn:microsoft.com/office/officeart/2005/8/layout/hierarchy5"/>
    <dgm:cxn modelId="{D290E444-62F4-4F62-B952-8AAB3DDCA1D8}" srcId="{CCA3C68B-AD8A-4703-9603-A776CB640F5D}" destId="{00DB706E-C9BB-4F00-B863-1FB92EC75D8F}" srcOrd="1" destOrd="0" parTransId="{784E29F5-BD18-44A6-BD7E-1590023B5F0A}" sibTransId="{15FF40AE-31E2-45D5-96E6-DBBEA498A08C}"/>
    <dgm:cxn modelId="{5A2DF4CB-8FA9-4FC5-834A-BC64EB9B792E}" srcId="{42A7786A-C70B-45F7-A51D-F57B14B5D0E3}" destId="{E216897C-6762-49CF-801D-05951E2E5D89}" srcOrd="1" destOrd="0" parTransId="{FD2EBC3E-F8CD-4A88-8585-3A257610B572}" sibTransId="{3FF896FA-044B-4488-928C-CAE185E23A7F}"/>
    <dgm:cxn modelId="{EFB1CA7D-010E-43A4-BE55-90247B702CF6}" type="presOf" srcId="{FD2EBC3E-F8CD-4A88-8585-3A257610B572}" destId="{37B0D9DE-B88B-47AD-B804-AFEE0B46D5F3}" srcOrd="0" destOrd="0" presId="urn:microsoft.com/office/officeart/2005/8/layout/hierarchy5"/>
    <dgm:cxn modelId="{4EE6DBB2-EBCE-4120-BF5B-DAA1CD2A289B}" type="presOf" srcId="{C868E075-C26E-4B20-A75D-0CC681CF83A2}" destId="{F498F65E-8B34-4E0C-96FA-FC7C9EB6D0F1}" srcOrd="0" destOrd="0" presId="urn:microsoft.com/office/officeart/2005/8/layout/hierarchy5"/>
    <dgm:cxn modelId="{9D3CB141-4682-466D-890B-BAD791D90A3F}" type="presOf" srcId="{42A7786A-C70B-45F7-A51D-F57B14B5D0E3}" destId="{E94DD6B9-181A-4A4A-886C-386AF4F4737D}" srcOrd="0" destOrd="0" presId="urn:microsoft.com/office/officeart/2005/8/layout/hierarchy5"/>
    <dgm:cxn modelId="{1657AF1F-FE0D-420B-B95A-180A869AB73C}" type="presOf" srcId="{63D2FFB2-FA0F-490D-AB69-FFA991276143}" destId="{CB8C44EB-DBE9-410E-8754-C831A1956210}" srcOrd="0" destOrd="0" presId="urn:microsoft.com/office/officeart/2005/8/layout/hierarchy5"/>
    <dgm:cxn modelId="{A3D4CB6C-405C-4C15-BB8B-F0541086406C}" type="presOf" srcId="{193E11D4-CE1F-4690-BBF4-56E008C241A0}" destId="{30E37E65-AD87-43F8-9B57-F43C0C5ED414}" srcOrd="0" destOrd="0" presId="urn:microsoft.com/office/officeart/2005/8/layout/hierarchy5"/>
    <dgm:cxn modelId="{22CA6C43-1D79-440E-8A6B-FE9E2540E9E8}" type="presOf" srcId="{C91618C1-B757-4CF2-94BD-B95673C73C7B}" destId="{8B2E3242-4824-44F8-8276-4BCA304570B9}" srcOrd="1" destOrd="0" presId="urn:microsoft.com/office/officeart/2005/8/layout/hierarchy5"/>
    <dgm:cxn modelId="{0A86BA71-B4C9-49D8-80B1-1795B65083F2}" srcId="{78F70459-8581-4EE7-B101-E1DEFC78B9CD}" destId="{DC31F2FE-D528-409B-9250-7CCC19AF9DCE}" srcOrd="1" destOrd="0" parTransId="{C94778EC-7C7D-4BA8-996A-AE58E079DB7E}" sibTransId="{83F1ECEF-C19C-426A-9C95-1324B0CA4089}"/>
    <dgm:cxn modelId="{0D4DAC9B-06D9-4CE3-9CB9-18E3075F6FF8}" type="presOf" srcId="{BAF12E61-3B7A-457F-A8DE-6F51D7635C66}" destId="{2CE114F4-B073-4FFB-BB2C-A8493BAEFCCA}" srcOrd="1" destOrd="0" presId="urn:microsoft.com/office/officeart/2005/8/layout/hierarchy5"/>
    <dgm:cxn modelId="{6234F951-9A36-401B-9BFC-BDEAAC6583C4}" type="presOf" srcId="{5FE89BF7-CE7D-4A3A-ADAD-69E94FBEE869}" destId="{2C95E013-B66B-4E0D-9167-C6A4A0542BEB}" srcOrd="1" destOrd="0" presId="urn:microsoft.com/office/officeart/2005/8/layout/hierarchy5"/>
    <dgm:cxn modelId="{70538234-C6AA-43F1-8D96-C1157774D762}" srcId="{B493F70A-9536-4256-85B3-C8B045696023}" destId="{42A7786A-C70B-45F7-A51D-F57B14B5D0E3}" srcOrd="0" destOrd="0" parTransId="{54385C98-DEDC-4FE7-B984-CC038F8768DD}" sibTransId="{8A8EAF0A-AB2B-4AE7-8B8E-F471119B966B}"/>
    <dgm:cxn modelId="{82C9E006-D0AE-4C7A-8368-46FA23D78F5F}" type="presOf" srcId="{FD2EBC3E-F8CD-4A88-8585-3A257610B572}" destId="{984E3F69-B663-4C0E-8ECC-2496C0E86C28}" srcOrd="1" destOrd="0" presId="urn:microsoft.com/office/officeart/2005/8/layout/hierarchy5"/>
    <dgm:cxn modelId="{B2DCCFB1-CCDE-4A54-916A-F04419BA89FE}" type="presOf" srcId="{C94778EC-7C7D-4BA8-996A-AE58E079DB7E}" destId="{9C005296-B444-43E9-8ECD-1B05B4ED0E91}" srcOrd="0" destOrd="0" presId="urn:microsoft.com/office/officeart/2005/8/layout/hierarchy5"/>
    <dgm:cxn modelId="{5AA23F97-0142-4A61-82CD-6B798D0B5940}" type="presOf" srcId="{1BE87390-AC93-48AB-855A-DFCBBB58D9F2}" destId="{928348DF-AF13-4355-BFBF-6A47122CC7E4}" srcOrd="1" destOrd="0" presId="urn:microsoft.com/office/officeart/2005/8/layout/hierarchy5"/>
    <dgm:cxn modelId="{3CEAFDB2-2DC3-4659-A97E-105124AE12DC}" srcId="{4316C0CB-9D6C-4AA5-B15F-506AD86D9611}" destId="{B5AB76A1-9C77-44C1-95E5-0EED2BD545E6}" srcOrd="0" destOrd="0" parTransId="{D5ACF96D-7DE2-48E2-9397-899D15621D5A}" sibTransId="{A6A25498-04FB-4A25-A921-F7FB733B38BD}"/>
    <dgm:cxn modelId="{E2D6CAD3-562A-4866-B7A2-2DF0BB800004}" srcId="{B67E087F-4E8C-4C31-B671-F48DA47940FF}" destId="{F94DD4C9-4682-400C-8A19-AE6B0820CB13}" srcOrd="0" destOrd="0" parTransId="{BAF12E61-3B7A-457F-A8DE-6F51D7635C66}" sibTransId="{E4EED8DE-FAC6-4D3B-9C33-B73D7BEB3280}"/>
    <dgm:cxn modelId="{6B7A6E36-E46A-464D-BF50-A34B920B9EFF}" type="presOf" srcId="{BAF12E61-3B7A-457F-A8DE-6F51D7635C66}" destId="{16D4A1C1-7480-4667-B515-06C3CDBABED6}" srcOrd="0" destOrd="0" presId="urn:microsoft.com/office/officeart/2005/8/layout/hierarchy5"/>
    <dgm:cxn modelId="{5563053A-19C4-42D7-BD59-A961E9513431}" type="presParOf" srcId="{73D6E8D3-AB9B-45F2-94C9-0DE6EC6406DF}" destId="{7CE80F39-DC5E-46F2-AD4A-D6B1E493AF10}" srcOrd="0" destOrd="0" presId="urn:microsoft.com/office/officeart/2005/8/layout/hierarchy5"/>
    <dgm:cxn modelId="{38C1EAB0-D663-4D77-B98D-1255B543AAD4}" type="presParOf" srcId="{7CE80F39-DC5E-46F2-AD4A-D6B1E493AF10}" destId="{8B211CAB-F6F1-43E7-84C3-F91C2E06DF04}" srcOrd="0" destOrd="0" presId="urn:microsoft.com/office/officeart/2005/8/layout/hierarchy5"/>
    <dgm:cxn modelId="{CBB77A2B-4E80-444C-A198-6F04F56A8226}" type="presParOf" srcId="{8B211CAB-F6F1-43E7-84C3-F91C2E06DF04}" destId="{75E6975E-2942-4696-83E1-AC1A8629D725}" srcOrd="0" destOrd="0" presId="urn:microsoft.com/office/officeart/2005/8/layout/hierarchy5"/>
    <dgm:cxn modelId="{4C031BA2-12A9-493D-8274-2BD3287F46D8}" type="presParOf" srcId="{75E6975E-2942-4696-83E1-AC1A8629D725}" destId="{E94DD6B9-181A-4A4A-886C-386AF4F4737D}" srcOrd="0" destOrd="0" presId="urn:microsoft.com/office/officeart/2005/8/layout/hierarchy5"/>
    <dgm:cxn modelId="{3E04597F-A53C-4CEC-AC18-DAEF711A77CB}" type="presParOf" srcId="{75E6975E-2942-4696-83E1-AC1A8629D725}" destId="{A6F8FEB8-B63D-4327-99CC-94417A295FE5}" srcOrd="1" destOrd="0" presId="urn:microsoft.com/office/officeart/2005/8/layout/hierarchy5"/>
    <dgm:cxn modelId="{D5C1C705-677A-4ABC-80F7-34A2662F16B1}" type="presParOf" srcId="{A6F8FEB8-B63D-4327-99CC-94417A295FE5}" destId="{B7A4B4B4-119D-4002-9773-646CC31A598A}" srcOrd="0" destOrd="0" presId="urn:microsoft.com/office/officeart/2005/8/layout/hierarchy5"/>
    <dgm:cxn modelId="{CB620A93-6A4E-4039-853B-AED21C9E1F90}" type="presParOf" srcId="{B7A4B4B4-119D-4002-9773-646CC31A598A}" destId="{532C1B34-43CB-453E-AB0B-2C9D9E721945}" srcOrd="0" destOrd="0" presId="urn:microsoft.com/office/officeart/2005/8/layout/hierarchy5"/>
    <dgm:cxn modelId="{B0323007-BEA7-4B3C-BA4A-F995939219CB}" type="presParOf" srcId="{A6F8FEB8-B63D-4327-99CC-94417A295FE5}" destId="{08914740-CCE1-4110-A276-42CE9140D31F}" srcOrd="1" destOrd="0" presId="urn:microsoft.com/office/officeart/2005/8/layout/hierarchy5"/>
    <dgm:cxn modelId="{76739C22-9A3E-4CE4-8945-17F7F9A5250F}" type="presParOf" srcId="{08914740-CCE1-4110-A276-42CE9140D31F}" destId="{EC123991-7F14-422F-9036-87066CE9B600}" srcOrd="0" destOrd="0" presId="urn:microsoft.com/office/officeart/2005/8/layout/hierarchy5"/>
    <dgm:cxn modelId="{F3C39197-4B56-4245-89DB-72DC7D78F007}" type="presParOf" srcId="{08914740-CCE1-4110-A276-42CE9140D31F}" destId="{8093F1B1-F2DB-4EB7-99B3-55CA2A924ECA}" srcOrd="1" destOrd="0" presId="urn:microsoft.com/office/officeart/2005/8/layout/hierarchy5"/>
    <dgm:cxn modelId="{EC5DEBBE-0D53-46C2-8B7A-481627113C29}" type="presParOf" srcId="{8093F1B1-F2DB-4EB7-99B3-55CA2A924ECA}" destId="{FD7E5ABB-184F-408F-BF18-E33B08DCD2F6}" srcOrd="0" destOrd="0" presId="urn:microsoft.com/office/officeart/2005/8/layout/hierarchy5"/>
    <dgm:cxn modelId="{51E1139B-AC79-44D5-9850-9066B7D8E397}" type="presParOf" srcId="{FD7E5ABB-184F-408F-BF18-E33B08DCD2F6}" destId="{F4DA7901-F47F-4EEF-8A7C-B9952BDED2C7}" srcOrd="0" destOrd="0" presId="urn:microsoft.com/office/officeart/2005/8/layout/hierarchy5"/>
    <dgm:cxn modelId="{1CF3A195-4FF1-464E-89E0-FDEC13E13C22}" type="presParOf" srcId="{8093F1B1-F2DB-4EB7-99B3-55CA2A924ECA}" destId="{D2402591-C1DF-4502-8087-5D6398DFFE39}" srcOrd="1" destOrd="0" presId="urn:microsoft.com/office/officeart/2005/8/layout/hierarchy5"/>
    <dgm:cxn modelId="{8C614B84-45FA-4F7E-A2C6-02AB8DAF784C}" type="presParOf" srcId="{D2402591-C1DF-4502-8087-5D6398DFFE39}" destId="{51CDFBBF-9939-4AC4-B1AB-8F24F4B91CA2}" srcOrd="0" destOrd="0" presId="urn:microsoft.com/office/officeart/2005/8/layout/hierarchy5"/>
    <dgm:cxn modelId="{B1B2E26B-07DD-4C16-9C7B-C884BC728B1D}" type="presParOf" srcId="{D2402591-C1DF-4502-8087-5D6398DFFE39}" destId="{052A7DFC-5AC5-43FF-BFF6-E7CB9849C27A}" srcOrd="1" destOrd="0" presId="urn:microsoft.com/office/officeart/2005/8/layout/hierarchy5"/>
    <dgm:cxn modelId="{C635FB17-5A93-42E3-ACE5-06AB582516E6}" type="presParOf" srcId="{8093F1B1-F2DB-4EB7-99B3-55CA2A924ECA}" destId="{9C005296-B444-43E9-8ECD-1B05B4ED0E91}" srcOrd="2" destOrd="0" presId="urn:microsoft.com/office/officeart/2005/8/layout/hierarchy5"/>
    <dgm:cxn modelId="{DB23FD98-101B-4874-9A62-C1311E3C175B}" type="presParOf" srcId="{9C005296-B444-43E9-8ECD-1B05B4ED0E91}" destId="{E6A59AC9-B8DD-4D9D-A71C-F9726F2B4275}" srcOrd="0" destOrd="0" presId="urn:microsoft.com/office/officeart/2005/8/layout/hierarchy5"/>
    <dgm:cxn modelId="{5606DE09-137B-4740-9A55-55AC2C21FA26}" type="presParOf" srcId="{8093F1B1-F2DB-4EB7-99B3-55CA2A924ECA}" destId="{4498BD3A-D784-4F18-AC2D-CA1BAB8670F6}" srcOrd="3" destOrd="0" presId="urn:microsoft.com/office/officeart/2005/8/layout/hierarchy5"/>
    <dgm:cxn modelId="{DB6598FC-DB19-40C5-B534-F996E9B85BF0}" type="presParOf" srcId="{4498BD3A-D784-4F18-AC2D-CA1BAB8670F6}" destId="{F1222D4B-7997-434B-803A-7C6E66344208}" srcOrd="0" destOrd="0" presId="urn:microsoft.com/office/officeart/2005/8/layout/hierarchy5"/>
    <dgm:cxn modelId="{FBC4A20D-41FC-4451-A84F-852F51A7CE3A}" type="presParOf" srcId="{4498BD3A-D784-4F18-AC2D-CA1BAB8670F6}" destId="{310CDD75-BAB1-420D-91FC-57330D392FA8}" srcOrd="1" destOrd="0" presId="urn:microsoft.com/office/officeart/2005/8/layout/hierarchy5"/>
    <dgm:cxn modelId="{11DE5C99-283D-4405-A00B-99D52115EFF0}" type="presParOf" srcId="{A6F8FEB8-B63D-4327-99CC-94417A295FE5}" destId="{37B0D9DE-B88B-47AD-B804-AFEE0B46D5F3}" srcOrd="2" destOrd="0" presId="urn:microsoft.com/office/officeart/2005/8/layout/hierarchy5"/>
    <dgm:cxn modelId="{AB13729A-8F2F-4143-B832-CC0DA67BC54E}" type="presParOf" srcId="{37B0D9DE-B88B-47AD-B804-AFEE0B46D5F3}" destId="{984E3F69-B663-4C0E-8ECC-2496C0E86C28}" srcOrd="0" destOrd="0" presId="urn:microsoft.com/office/officeart/2005/8/layout/hierarchy5"/>
    <dgm:cxn modelId="{6E05F4F1-6B5E-46DE-911C-AF9E56DD5619}" type="presParOf" srcId="{A6F8FEB8-B63D-4327-99CC-94417A295FE5}" destId="{AD3B5A6B-FD5C-4C8F-8850-0F282BBBB6A3}" srcOrd="3" destOrd="0" presId="urn:microsoft.com/office/officeart/2005/8/layout/hierarchy5"/>
    <dgm:cxn modelId="{FA3C2C93-EEA7-47ED-9D33-23E0897BCF1A}" type="presParOf" srcId="{AD3B5A6B-FD5C-4C8F-8850-0F282BBBB6A3}" destId="{D4C3B374-CA99-498B-B852-5FDC2A0B4C6C}" srcOrd="0" destOrd="0" presId="urn:microsoft.com/office/officeart/2005/8/layout/hierarchy5"/>
    <dgm:cxn modelId="{A4041F4B-AF3D-4FBE-B5F4-86D99FEECAF3}" type="presParOf" srcId="{AD3B5A6B-FD5C-4C8F-8850-0F282BBBB6A3}" destId="{B788B754-EED8-4B0C-9BB9-AB8447C008D4}" srcOrd="1" destOrd="0" presId="urn:microsoft.com/office/officeart/2005/8/layout/hierarchy5"/>
    <dgm:cxn modelId="{8DAF01D3-FA47-46C5-BCD6-835D9F2860C0}" type="presParOf" srcId="{B788B754-EED8-4B0C-9BB9-AB8447C008D4}" destId="{85B8A903-3656-435A-800B-CCB8C02917BC}" srcOrd="0" destOrd="0" presId="urn:microsoft.com/office/officeart/2005/8/layout/hierarchy5"/>
    <dgm:cxn modelId="{74B3C6E2-4F13-416A-8B5B-1FB41303CB3F}" type="presParOf" srcId="{85B8A903-3656-435A-800B-CCB8C02917BC}" destId="{06F2FF35-A622-4532-8535-A5C4153AE5E3}" srcOrd="0" destOrd="0" presId="urn:microsoft.com/office/officeart/2005/8/layout/hierarchy5"/>
    <dgm:cxn modelId="{FA71FCF5-606A-437A-ADD4-BFF155055E5C}" type="presParOf" srcId="{B788B754-EED8-4B0C-9BB9-AB8447C008D4}" destId="{A98F21B9-6357-427E-BAE5-6394BB147069}" srcOrd="1" destOrd="0" presId="urn:microsoft.com/office/officeart/2005/8/layout/hierarchy5"/>
    <dgm:cxn modelId="{F827417A-B606-4443-BE79-C6A7FD7CDAA3}" type="presParOf" srcId="{A98F21B9-6357-427E-BAE5-6394BB147069}" destId="{E804A5D7-4677-4353-AF5A-430210EB515C}" srcOrd="0" destOrd="0" presId="urn:microsoft.com/office/officeart/2005/8/layout/hierarchy5"/>
    <dgm:cxn modelId="{2B7F6633-A07B-4838-89A6-4EA87775DA62}" type="presParOf" srcId="{A98F21B9-6357-427E-BAE5-6394BB147069}" destId="{A1FFF739-7412-41C8-AAE7-F22FBF7EE176}" srcOrd="1" destOrd="0" presId="urn:microsoft.com/office/officeart/2005/8/layout/hierarchy5"/>
    <dgm:cxn modelId="{2AA8D6FA-C093-4DFC-A7F9-FB3F70CF4CA7}" type="presParOf" srcId="{B788B754-EED8-4B0C-9BB9-AB8447C008D4}" destId="{F498F65E-8B34-4E0C-96FA-FC7C9EB6D0F1}" srcOrd="2" destOrd="0" presId="urn:microsoft.com/office/officeart/2005/8/layout/hierarchy5"/>
    <dgm:cxn modelId="{53F542C9-3908-4E64-8E29-651B57EB33F6}" type="presParOf" srcId="{F498F65E-8B34-4E0C-96FA-FC7C9EB6D0F1}" destId="{BF664257-814A-476C-A0B1-4764B709A34C}" srcOrd="0" destOrd="0" presId="urn:microsoft.com/office/officeart/2005/8/layout/hierarchy5"/>
    <dgm:cxn modelId="{6C26A7F1-75DC-487F-AE5F-30CE95A11A18}" type="presParOf" srcId="{B788B754-EED8-4B0C-9BB9-AB8447C008D4}" destId="{3BFAE271-94AE-440D-8254-14444748202C}" srcOrd="3" destOrd="0" presId="urn:microsoft.com/office/officeart/2005/8/layout/hierarchy5"/>
    <dgm:cxn modelId="{0D37A1C5-6FD7-4561-8C11-6737580542AC}" type="presParOf" srcId="{3BFAE271-94AE-440D-8254-14444748202C}" destId="{73F1C041-61DF-4563-9DF8-0DBCBC19C11C}" srcOrd="0" destOrd="0" presId="urn:microsoft.com/office/officeart/2005/8/layout/hierarchy5"/>
    <dgm:cxn modelId="{7B675800-B2B3-4969-AC18-018F97117C8D}" type="presParOf" srcId="{3BFAE271-94AE-440D-8254-14444748202C}" destId="{FE1E287F-DBEF-4739-A53A-5F40228C4184}" srcOrd="1" destOrd="0" presId="urn:microsoft.com/office/officeart/2005/8/layout/hierarchy5"/>
    <dgm:cxn modelId="{FD3D9891-8D87-47B4-A20F-50350735CEE8}" type="presParOf" srcId="{FE1E287F-DBEF-4739-A53A-5F40228C4184}" destId="{A2C4F8EF-63E9-42F7-B403-BFC64844B801}" srcOrd="0" destOrd="0" presId="urn:microsoft.com/office/officeart/2005/8/layout/hierarchy5"/>
    <dgm:cxn modelId="{930083C2-4B7E-4C5A-A041-5E336F5DEFF0}" type="presParOf" srcId="{A2C4F8EF-63E9-42F7-B403-BFC64844B801}" destId="{056EAB7D-1408-4A41-8B3D-125824AFB6A1}" srcOrd="0" destOrd="0" presId="urn:microsoft.com/office/officeart/2005/8/layout/hierarchy5"/>
    <dgm:cxn modelId="{EC2F8707-FE60-4175-9AF1-158C533E8D46}" type="presParOf" srcId="{FE1E287F-DBEF-4739-A53A-5F40228C4184}" destId="{2CF4F069-F4FF-45D0-88BA-D32FE4379E6F}" srcOrd="1" destOrd="0" presId="urn:microsoft.com/office/officeart/2005/8/layout/hierarchy5"/>
    <dgm:cxn modelId="{39CCAC49-2680-4B68-A66E-D0C28ACD3E74}" type="presParOf" srcId="{2CF4F069-F4FF-45D0-88BA-D32FE4379E6F}" destId="{978E740A-8E47-4FA1-A30E-7C50A4736825}" srcOrd="0" destOrd="0" presId="urn:microsoft.com/office/officeart/2005/8/layout/hierarchy5"/>
    <dgm:cxn modelId="{49C26001-1043-4F0E-8DEC-EB6F22EE1E9E}" type="presParOf" srcId="{2CF4F069-F4FF-45D0-88BA-D32FE4379E6F}" destId="{44CB1D67-1CF5-45C0-8849-552D18A13EA1}" srcOrd="1" destOrd="0" presId="urn:microsoft.com/office/officeart/2005/8/layout/hierarchy5"/>
    <dgm:cxn modelId="{D4BE334B-0546-4662-ABD2-2AB551F67AD9}" type="presParOf" srcId="{44CB1D67-1CF5-45C0-8849-552D18A13EA1}" destId="{8E3F9870-DC82-4838-8A28-9FED46138691}" srcOrd="0" destOrd="0" presId="urn:microsoft.com/office/officeart/2005/8/layout/hierarchy5"/>
    <dgm:cxn modelId="{7DB6716C-3AC1-42B2-8A81-38935DEA9B1D}" type="presParOf" srcId="{8E3F9870-DC82-4838-8A28-9FED46138691}" destId="{7ED081CF-71F7-4165-B38E-824B4B75BD59}" srcOrd="0" destOrd="0" presId="urn:microsoft.com/office/officeart/2005/8/layout/hierarchy5"/>
    <dgm:cxn modelId="{C77CFC0A-A3C0-4171-B302-DF6EB5DA6506}" type="presParOf" srcId="{44CB1D67-1CF5-45C0-8849-552D18A13EA1}" destId="{F8D54C46-55E3-4ECF-AA5E-6162E0321877}" srcOrd="1" destOrd="0" presId="urn:microsoft.com/office/officeart/2005/8/layout/hierarchy5"/>
    <dgm:cxn modelId="{96B710AF-024D-4E18-843A-50B8FE39AFBD}" type="presParOf" srcId="{F8D54C46-55E3-4ECF-AA5E-6162E0321877}" destId="{3B1B03A8-51EA-4E13-BC29-83B6C157471D}" srcOrd="0" destOrd="0" presId="urn:microsoft.com/office/officeart/2005/8/layout/hierarchy5"/>
    <dgm:cxn modelId="{85D36957-5BAB-4B94-B6E5-D0166BE94BB5}" type="presParOf" srcId="{F8D54C46-55E3-4ECF-AA5E-6162E0321877}" destId="{1C23DB58-A9DF-4AED-9113-ADCFA704AAD5}" srcOrd="1" destOrd="0" presId="urn:microsoft.com/office/officeart/2005/8/layout/hierarchy5"/>
    <dgm:cxn modelId="{6071A731-FACB-4F9C-9A00-E0726494A3A2}" type="presParOf" srcId="{44CB1D67-1CF5-45C0-8849-552D18A13EA1}" destId="{9DD2011A-4636-4E74-8625-FDE69F4DAFB8}" srcOrd="2" destOrd="0" presId="urn:microsoft.com/office/officeart/2005/8/layout/hierarchy5"/>
    <dgm:cxn modelId="{4B25E453-E184-43FA-A6B2-88A8C793BA03}" type="presParOf" srcId="{9DD2011A-4636-4E74-8625-FDE69F4DAFB8}" destId="{E03136BA-5BFC-4F4F-BB42-CB9A7284A0A5}" srcOrd="0" destOrd="0" presId="urn:microsoft.com/office/officeart/2005/8/layout/hierarchy5"/>
    <dgm:cxn modelId="{6A453416-0C31-4FC8-BE9B-D7DAFBB95AA7}" type="presParOf" srcId="{44CB1D67-1CF5-45C0-8849-552D18A13EA1}" destId="{7673CB44-04C3-4BDA-8176-F1AC0B11D1BA}" srcOrd="3" destOrd="0" presId="urn:microsoft.com/office/officeart/2005/8/layout/hierarchy5"/>
    <dgm:cxn modelId="{133BD576-A067-4DA0-941C-DE0A8D23174A}" type="presParOf" srcId="{7673CB44-04C3-4BDA-8176-F1AC0B11D1BA}" destId="{33A4C2CC-A686-4A67-AC4E-2CB92FDB1621}" srcOrd="0" destOrd="0" presId="urn:microsoft.com/office/officeart/2005/8/layout/hierarchy5"/>
    <dgm:cxn modelId="{239399D1-CB26-421F-AB17-FE9A576B3EC8}" type="presParOf" srcId="{7673CB44-04C3-4BDA-8176-F1AC0B11D1BA}" destId="{E5EC7AEB-DD01-440D-AC23-F2E780C63F5A}" srcOrd="1" destOrd="0" presId="urn:microsoft.com/office/officeart/2005/8/layout/hierarchy5"/>
    <dgm:cxn modelId="{E336A7A6-7A62-416B-91CE-57D38982266A}" type="presParOf" srcId="{44CB1D67-1CF5-45C0-8849-552D18A13EA1}" destId="{C4521610-BB6D-4BA2-8C39-7AA1EC38E1E3}" srcOrd="4" destOrd="0" presId="urn:microsoft.com/office/officeart/2005/8/layout/hierarchy5"/>
    <dgm:cxn modelId="{2C96FA97-4B6B-4B27-8C9B-9A61F8813176}" type="presParOf" srcId="{C4521610-BB6D-4BA2-8C39-7AA1EC38E1E3}" destId="{C3111080-68BB-440E-8514-333322D909E3}" srcOrd="0" destOrd="0" presId="urn:microsoft.com/office/officeart/2005/8/layout/hierarchy5"/>
    <dgm:cxn modelId="{623BE4DD-533A-48FE-BFF4-99D1446B7DA4}" type="presParOf" srcId="{44CB1D67-1CF5-45C0-8849-552D18A13EA1}" destId="{4619B5D4-3033-4C0F-A081-24E534C73272}" srcOrd="5" destOrd="0" presId="urn:microsoft.com/office/officeart/2005/8/layout/hierarchy5"/>
    <dgm:cxn modelId="{5515953E-E12A-4F58-933E-7E590CF9C7FD}" type="presParOf" srcId="{4619B5D4-3033-4C0F-A081-24E534C73272}" destId="{A0BAA252-4ED5-4F20-AFC9-46FE85835BF8}" srcOrd="0" destOrd="0" presId="urn:microsoft.com/office/officeart/2005/8/layout/hierarchy5"/>
    <dgm:cxn modelId="{C982CC0E-DCBB-4839-A46D-34474E25C52A}" type="presParOf" srcId="{4619B5D4-3033-4C0F-A081-24E534C73272}" destId="{CBBD3F78-1544-4E5B-A023-1AE72E8F0F11}" srcOrd="1" destOrd="0" presId="urn:microsoft.com/office/officeart/2005/8/layout/hierarchy5"/>
    <dgm:cxn modelId="{A85FA83E-8AB4-4F50-8E36-1D410C2D366F}" type="presParOf" srcId="{FE1E287F-DBEF-4739-A53A-5F40228C4184}" destId="{E6485F12-5AAC-43B6-A746-67C19D7493FE}" srcOrd="2" destOrd="0" presId="urn:microsoft.com/office/officeart/2005/8/layout/hierarchy5"/>
    <dgm:cxn modelId="{07C89083-332C-4600-8327-8510D6C683F3}" type="presParOf" srcId="{E6485F12-5AAC-43B6-A746-67C19D7493FE}" destId="{8B2E3242-4824-44F8-8276-4BCA304570B9}" srcOrd="0" destOrd="0" presId="urn:microsoft.com/office/officeart/2005/8/layout/hierarchy5"/>
    <dgm:cxn modelId="{9F9B3B99-B95D-4EF1-B3C5-E605ACD739CF}" type="presParOf" srcId="{FE1E287F-DBEF-4739-A53A-5F40228C4184}" destId="{F1EE60FF-8327-4B59-B2E0-5E9087F2BCDA}" srcOrd="3" destOrd="0" presId="urn:microsoft.com/office/officeart/2005/8/layout/hierarchy5"/>
    <dgm:cxn modelId="{015B3359-DA8D-4311-9D83-C4874AF6FA04}" type="presParOf" srcId="{F1EE60FF-8327-4B59-B2E0-5E9087F2BCDA}" destId="{E1832385-0890-4F16-8B88-4E106F9122BD}" srcOrd="0" destOrd="0" presId="urn:microsoft.com/office/officeart/2005/8/layout/hierarchy5"/>
    <dgm:cxn modelId="{A562E9A9-31DB-40FE-8BFD-713E1ADDFA16}" type="presParOf" srcId="{F1EE60FF-8327-4B59-B2E0-5E9087F2BCDA}" destId="{D4369E2A-9ED8-4552-82A0-4F13CA3154D9}" srcOrd="1" destOrd="0" presId="urn:microsoft.com/office/officeart/2005/8/layout/hierarchy5"/>
    <dgm:cxn modelId="{FA220C45-04AD-4645-BF4E-D9D77E86747A}" type="presParOf" srcId="{D4369E2A-9ED8-4552-82A0-4F13CA3154D9}" destId="{16D4A1C1-7480-4667-B515-06C3CDBABED6}" srcOrd="0" destOrd="0" presId="urn:microsoft.com/office/officeart/2005/8/layout/hierarchy5"/>
    <dgm:cxn modelId="{292B80BC-E621-4497-B6A1-539F556CD889}" type="presParOf" srcId="{16D4A1C1-7480-4667-B515-06C3CDBABED6}" destId="{2CE114F4-B073-4FFB-BB2C-A8493BAEFCCA}" srcOrd="0" destOrd="0" presId="urn:microsoft.com/office/officeart/2005/8/layout/hierarchy5"/>
    <dgm:cxn modelId="{6EF3D4DD-A6E3-4803-8A2E-7D51ECB124AB}" type="presParOf" srcId="{D4369E2A-9ED8-4552-82A0-4F13CA3154D9}" destId="{EDA46A30-E912-4B54-B54E-740C46DFF28C}" srcOrd="1" destOrd="0" presId="urn:microsoft.com/office/officeart/2005/8/layout/hierarchy5"/>
    <dgm:cxn modelId="{8DE401B0-B986-439A-A714-F78E129F7CF3}" type="presParOf" srcId="{EDA46A30-E912-4B54-B54E-740C46DFF28C}" destId="{DF5D7E57-1311-4659-98E8-3E5544673629}" srcOrd="0" destOrd="0" presId="urn:microsoft.com/office/officeart/2005/8/layout/hierarchy5"/>
    <dgm:cxn modelId="{6DDE02C4-5785-4AB1-86A7-7FB95383C528}" type="presParOf" srcId="{EDA46A30-E912-4B54-B54E-740C46DFF28C}" destId="{F561BA20-1470-479D-85E7-D1D8DC86A46A}" srcOrd="1" destOrd="0" presId="urn:microsoft.com/office/officeart/2005/8/layout/hierarchy5"/>
    <dgm:cxn modelId="{FEF212E1-45E8-42E9-94C8-F37A624F7F2F}" type="presParOf" srcId="{FE1E287F-DBEF-4739-A53A-5F40228C4184}" destId="{C7F75A0E-93FC-4B8A-BC65-EC57C0BFB530}" srcOrd="4" destOrd="0" presId="urn:microsoft.com/office/officeart/2005/8/layout/hierarchy5"/>
    <dgm:cxn modelId="{9E02C93C-412D-497C-B49E-5913E8753393}" type="presParOf" srcId="{C7F75A0E-93FC-4B8A-BC65-EC57C0BFB530}" destId="{2C95E013-B66B-4E0D-9167-C6A4A0542BEB}" srcOrd="0" destOrd="0" presId="urn:microsoft.com/office/officeart/2005/8/layout/hierarchy5"/>
    <dgm:cxn modelId="{880FECE1-4C8C-45C3-9E20-08F9DA35D663}" type="presParOf" srcId="{FE1E287F-DBEF-4739-A53A-5F40228C4184}" destId="{3257BFA5-0BC6-4627-BD3C-D90D42F487AD}" srcOrd="5" destOrd="0" presId="urn:microsoft.com/office/officeart/2005/8/layout/hierarchy5"/>
    <dgm:cxn modelId="{1A793585-F0E4-4DC2-8C35-4DFC344F90CA}" type="presParOf" srcId="{3257BFA5-0BC6-4627-BD3C-D90D42F487AD}" destId="{595B62F1-1471-43A5-9E36-3DEB34B4414D}" srcOrd="0" destOrd="0" presId="urn:microsoft.com/office/officeart/2005/8/layout/hierarchy5"/>
    <dgm:cxn modelId="{19901299-4FF6-4B88-A1E1-23463EA9D233}" type="presParOf" srcId="{3257BFA5-0BC6-4627-BD3C-D90D42F487AD}" destId="{80D30A03-A798-428D-B0CE-7CDAED69236E}" srcOrd="1" destOrd="0" presId="urn:microsoft.com/office/officeart/2005/8/layout/hierarchy5"/>
    <dgm:cxn modelId="{C1C8A420-E4D4-4DB0-9D80-735928CBE861}" type="presParOf" srcId="{80D30A03-A798-428D-B0CE-7CDAED69236E}" destId="{2D700A76-B8F5-4AC8-A06D-F048105158D4}" srcOrd="0" destOrd="0" presId="urn:microsoft.com/office/officeart/2005/8/layout/hierarchy5"/>
    <dgm:cxn modelId="{292894B1-552E-4A27-A5CF-B1FA0FC28BC1}" type="presParOf" srcId="{2D700A76-B8F5-4AC8-A06D-F048105158D4}" destId="{928348DF-AF13-4355-BFBF-6A47122CC7E4}" srcOrd="0" destOrd="0" presId="urn:microsoft.com/office/officeart/2005/8/layout/hierarchy5"/>
    <dgm:cxn modelId="{93F1AFC9-7D25-40A0-B1D7-A1825DE9FABC}" type="presParOf" srcId="{80D30A03-A798-428D-B0CE-7CDAED69236E}" destId="{622ED8B8-48C1-43B7-B499-538427B9FB1E}" srcOrd="1" destOrd="0" presId="urn:microsoft.com/office/officeart/2005/8/layout/hierarchy5"/>
    <dgm:cxn modelId="{DA1F3977-24E6-4CA7-A377-2E6D97A34AD5}" type="presParOf" srcId="{622ED8B8-48C1-43B7-B499-538427B9FB1E}" destId="{F134414A-86A4-4F07-BF4D-3CF0F192CDD7}" srcOrd="0" destOrd="0" presId="urn:microsoft.com/office/officeart/2005/8/layout/hierarchy5"/>
    <dgm:cxn modelId="{E08FBF02-4B0E-4954-8E05-D7B391DC50FA}" type="presParOf" srcId="{622ED8B8-48C1-43B7-B499-538427B9FB1E}" destId="{A17E33FA-EF18-4F78-9704-CC9B9C46F6C0}" srcOrd="1" destOrd="0" presId="urn:microsoft.com/office/officeart/2005/8/layout/hierarchy5"/>
    <dgm:cxn modelId="{14EE3325-7530-45D0-B143-50B27F22B31B}" type="presParOf" srcId="{80D30A03-A798-428D-B0CE-7CDAED69236E}" destId="{6D018BE8-E112-4D41-BA0C-AF84581AB8D1}" srcOrd="2" destOrd="0" presId="urn:microsoft.com/office/officeart/2005/8/layout/hierarchy5"/>
    <dgm:cxn modelId="{55DBA6A1-084C-42C9-8160-FA386296F52C}" type="presParOf" srcId="{6D018BE8-E112-4D41-BA0C-AF84581AB8D1}" destId="{B4F17F90-823F-471E-B86D-377439B004D7}" srcOrd="0" destOrd="0" presId="urn:microsoft.com/office/officeart/2005/8/layout/hierarchy5"/>
    <dgm:cxn modelId="{4E5A59E9-B628-4F88-9B1D-7D2A2C11ABE7}" type="presParOf" srcId="{80D30A03-A798-428D-B0CE-7CDAED69236E}" destId="{37A253B3-27C2-4EFC-8DEE-1159CC416531}" srcOrd="3" destOrd="0" presId="urn:microsoft.com/office/officeart/2005/8/layout/hierarchy5"/>
    <dgm:cxn modelId="{854C6558-1C92-432A-8DF7-3B3A76B570DA}" type="presParOf" srcId="{37A253B3-27C2-4EFC-8DEE-1159CC416531}" destId="{74D49D8A-7486-4C3B-9849-F7934CAB3F33}" srcOrd="0" destOrd="0" presId="urn:microsoft.com/office/officeart/2005/8/layout/hierarchy5"/>
    <dgm:cxn modelId="{A98A8A04-6721-407E-B8E0-490D39F7CE1F}" type="presParOf" srcId="{37A253B3-27C2-4EFC-8DEE-1159CC416531}" destId="{B0FCEA3F-D7EB-4574-8220-34544E1EA848}" srcOrd="1" destOrd="0" presId="urn:microsoft.com/office/officeart/2005/8/layout/hierarchy5"/>
    <dgm:cxn modelId="{5E43A91F-78A5-430A-B10B-0A53D8250EE3}" type="presParOf" srcId="{80D30A03-A798-428D-B0CE-7CDAED69236E}" destId="{B70D4247-FE07-4B24-86AD-401723D44AE7}" srcOrd="4" destOrd="0" presId="urn:microsoft.com/office/officeart/2005/8/layout/hierarchy5"/>
    <dgm:cxn modelId="{5F8BE0FD-DEC5-4628-8FB7-85EB7C8AAE4B}" type="presParOf" srcId="{B70D4247-FE07-4B24-86AD-401723D44AE7}" destId="{20944EB7-99AB-47A2-AF28-458A8BF3930D}" srcOrd="0" destOrd="0" presId="urn:microsoft.com/office/officeart/2005/8/layout/hierarchy5"/>
    <dgm:cxn modelId="{DE64F083-223B-4B80-B400-0106681A6570}" type="presParOf" srcId="{80D30A03-A798-428D-B0CE-7CDAED69236E}" destId="{67EB076C-A9EC-4AEA-8D7E-34D1DC011D2C}" srcOrd="5" destOrd="0" presId="urn:microsoft.com/office/officeart/2005/8/layout/hierarchy5"/>
    <dgm:cxn modelId="{BC3DAEC4-4B4E-4E5C-9D61-C0B1A818396D}" type="presParOf" srcId="{67EB076C-A9EC-4AEA-8D7E-34D1DC011D2C}" destId="{02E95789-B8D0-4547-942A-459A1DB5F081}" srcOrd="0" destOrd="0" presId="urn:microsoft.com/office/officeart/2005/8/layout/hierarchy5"/>
    <dgm:cxn modelId="{1FA5F271-0310-4DC7-83A1-424C1813A2E7}" type="presParOf" srcId="{67EB076C-A9EC-4AEA-8D7E-34D1DC011D2C}" destId="{0CB84B25-6318-4FA5-AB87-FF92410AE030}" srcOrd="1" destOrd="0" presId="urn:microsoft.com/office/officeart/2005/8/layout/hierarchy5"/>
    <dgm:cxn modelId="{4E6F6097-9700-444F-BB86-C4D3C67EC823}" type="presParOf" srcId="{FE1E287F-DBEF-4739-A53A-5F40228C4184}" destId="{47CAD335-71D6-49EE-B2D2-5208FC5FE02F}" srcOrd="6" destOrd="0" presId="urn:microsoft.com/office/officeart/2005/8/layout/hierarchy5"/>
    <dgm:cxn modelId="{6C20D081-7AF1-4C9F-8334-D01430DE1DA0}" type="presParOf" srcId="{47CAD335-71D6-49EE-B2D2-5208FC5FE02F}" destId="{3A046BBE-C93D-4DF5-AF6C-4A35D7997ECD}" srcOrd="0" destOrd="0" presId="urn:microsoft.com/office/officeart/2005/8/layout/hierarchy5"/>
    <dgm:cxn modelId="{C9472AE0-5FD9-4C16-B774-3792FA7EC860}" type="presParOf" srcId="{FE1E287F-DBEF-4739-A53A-5F40228C4184}" destId="{050070CD-3D38-4CDC-A931-9B97D6B412A5}" srcOrd="7" destOrd="0" presId="urn:microsoft.com/office/officeart/2005/8/layout/hierarchy5"/>
    <dgm:cxn modelId="{124CAF92-B020-4DDD-80B5-5378D334C51E}" type="presParOf" srcId="{050070CD-3D38-4CDC-A931-9B97D6B412A5}" destId="{DEFEA041-B103-4F44-8714-9FAB66701642}" srcOrd="0" destOrd="0" presId="urn:microsoft.com/office/officeart/2005/8/layout/hierarchy5"/>
    <dgm:cxn modelId="{96FABE10-3078-4DBE-91C1-DFD3895F34BD}" type="presParOf" srcId="{050070CD-3D38-4CDC-A931-9B97D6B412A5}" destId="{18C3B52C-30A2-4C52-B7F9-F5BF51CF2285}" srcOrd="1" destOrd="0" presId="urn:microsoft.com/office/officeart/2005/8/layout/hierarchy5"/>
    <dgm:cxn modelId="{90553764-FB3B-4749-B0E2-74F1B452D0E9}" type="presParOf" srcId="{18C3B52C-30A2-4C52-B7F9-F5BF51CF2285}" destId="{A08B10A0-6600-4876-94CF-C5167E5A0EE2}" srcOrd="0" destOrd="0" presId="urn:microsoft.com/office/officeart/2005/8/layout/hierarchy5"/>
    <dgm:cxn modelId="{B82F9DB5-5DF4-4929-A25A-A4C14CD7A28D}" type="presParOf" srcId="{A08B10A0-6600-4876-94CF-C5167E5A0EE2}" destId="{6AA5F1AA-DAE8-425B-9A44-63B50CE6F7D2}" srcOrd="0" destOrd="0" presId="urn:microsoft.com/office/officeart/2005/8/layout/hierarchy5"/>
    <dgm:cxn modelId="{500260A3-1A4F-4C54-B018-9749D602A148}" type="presParOf" srcId="{18C3B52C-30A2-4C52-B7F9-F5BF51CF2285}" destId="{B1A9E5FE-5027-4A3D-ADFB-5B774ACB36EA}" srcOrd="1" destOrd="0" presId="urn:microsoft.com/office/officeart/2005/8/layout/hierarchy5"/>
    <dgm:cxn modelId="{D5DC56DF-8CB2-4927-9171-0C47AA4B2866}" type="presParOf" srcId="{B1A9E5FE-5027-4A3D-ADFB-5B774ACB36EA}" destId="{6D81EDAA-9A6A-4792-B12A-A68039E85724}" srcOrd="0" destOrd="0" presId="urn:microsoft.com/office/officeart/2005/8/layout/hierarchy5"/>
    <dgm:cxn modelId="{B10055AB-49F9-4EC0-A789-7C1875D6B1F2}" type="presParOf" srcId="{B1A9E5FE-5027-4A3D-ADFB-5B774ACB36EA}" destId="{16BAB03A-71FC-4D0D-8974-85A085000203}" srcOrd="1" destOrd="0" presId="urn:microsoft.com/office/officeart/2005/8/layout/hierarchy5"/>
    <dgm:cxn modelId="{782F9760-9E45-4010-8FD0-8BB8C40F76A5}" type="presParOf" srcId="{16BAB03A-71FC-4D0D-8974-85A085000203}" destId="{ECB2F406-C5F8-45F6-9B95-87063540094D}" srcOrd="0" destOrd="0" presId="urn:microsoft.com/office/officeart/2005/8/layout/hierarchy5"/>
    <dgm:cxn modelId="{9C97ABD6-4B36-4845-A0F0-0B2BF206EC15}" type="presParOf" srcId="{ECB2F406-C5F8-45F6-9B95-87063540094D}" destId="{1EABC061-5CFA-4D72-A82A-F6C362A5EE78}" srcOrd="0" destOrd="0" presId="urn:microsoft.com/office/officeart/2005/8/layout/hierarchy5"/>
    <dgm:cxn modelId="{023878EC-41D8-4CED-9A05-C6D2C76C7954}" type="presParOf" srcId="{16BAB03A-71FC-4D0D-8974-85A085000203}" destId="{FA31761A-D0B4-4935-9517-5E3A093D81BA}" srcOrd="1" destOrd="0" presId="urn:microsoft.com/office/officeart/2005/8/layout/hierarchy5"/>
    <dgm:cxn modelId="{E69A8556-D994-4F92-A5BC-C22DE751857C}" type="presParOf" srcId="{FA31761A-D0B4-4935-9517-5E3A093D81BA}" destId="{E9AF5003-1FE8-402B-A482-27C9987B57C8}" srcOrd="0" destOrd="0" presId="urn:microsoft.com/office/officeart/2005/8/layout/hierarchy5"/>
    <dgm:cxn modelId="{21FE2906-F1EE-4215-A1B1-173078AC9493}" type="presParOf" srcId="{FA31761A-D0B4-4935-9517-5E3A093D81BA}" destId="{35CAE368-42D4-4B00-AC79-FF2039E3FF1D}" srcOrd="1" destOrd="0" presId="urn:microsoft.com/office/officeart/2005/8/layout/hierarchy5"/>
    <dgm:cxn modelId="{F6E9216E-408E-4961-AA1C-BCBE8014FEE2}" type="presParOf" srcId="{35CAE368-42D4-4B00-AC79-FF2039E3FF1D}" destId="{404D9C75-F113-40B1-ACD9-F51EAB4846A2}" srcOrd="0" destOrd="0" presId="urn:microsoft.com/office/officeart/2005/8/layout/hierarchy5"/>
    <dgm:cxn modelId="{3466895D-C4FC-4FBC-B24E-B52E3D4DAF72}" type="presParOf" srcId="{404D9C75-F113-40B1-ACD9-F51EAB4846A2}" destId="{0F506334-A1DD-482C-ABAD-DFDAF710D778}" srcOrd="0" destOrd="0" presId="urn:microsoft.com/office/officeart/2005/8/layout/hierarchy5"/>
    <dgm:cxn modelId="{3AE2949C-BED0-4D43-A0D3-10BF51E519DB}" type="presParOf" srcId="{35CAE368-42D4-4B00-AC79-FF2039E3FF1D}" destId="{8CF808BD-65E9-4F84-985A-4C0E6F5E0F72}" srcOrd="1" destOrd="0" presId="urn:microsoft.com/office/officeart/2005/8/layout/hierarchy5"/>
    <dgm:cxn modelId="{F367A569-33E7-4A2E-A4C0-FC0CBA994C88}" type="presParOf" srcId="{8CF808BD-65E9-4F84-985A-4C0E6F5E0F72}" destId="{CA99846B-A3A1-4F8C-A1B9-D140B3CFB5F0}" srcOrd="0" destOrd="0" presId="urn:microsoft.com/office/officeart/2005/8/layout/hierarchy5"/>
    <dgm:cxn modelId="{495D0A48-225D-4A1E-B134-0B341DE27576}" type="presParOf" srcId="{8CF808BD-65E9-4F84-985A-4C0E6F5E0F72}" destId="{EDF78BE0-E5CE-4807-8BDF-FBB004E6E05B}" srcOrd="1" destOrd="0" presId="urn:microsoft.com/office/officeart/2005/8/layout/hierarchy5"/>
    <dgm:cxn modelId="{FFA685D5-E7A9-4FF8-9F7D-708BCDA64CBB}" type="presParOf" srcId="{35CAE368-42D4-4B00-AC79-FF2039E3FF1D}" destId="{F882ABCF-23F1-4780-9B42-1B2FFF0D285E}" srcOrd="2" destOrd="0" presId="urn:microsoft.com/office/officeart/2005/8/layout/hierarchy5"/>
    <dgm:cxn modelId="{9A48B462-6734-4D79-B0D8-F2580CF812A2}" type="presParOf" srcId="{F882ABCF-23F1-4780-9B42-1B2FFF0D285E}" destId="{441C8F30-7FCF-41FF-95D1-CC2A529E6FAA}" srcOrd="0" destOrd="0" presId="urn:microsoft.com/office/officeart/2005/8/layout/hierarchy5"/>
    <dgm:cxn modelId="{5C4452A8-A200-4CF3-8478-E37353AEF650}" type="presParOf" srcId="{35CAE368-42D4-4B00-AC79-FF2039E3FF1D}" destId="{2B067621-512D-48D0-9EC0-88F2FDEC718D}" srcOrd="3" destOrd="0" presId="urn:microsoft.com/office/officeart/2005/8/layout/hierarchy5"/>
    <dgm:cxn modelId="{E7A74762-ED66-4530-8B4F-627A865665AF}" type="presParOf" srcId="{2B067621-512D-48D0-9EC0-88F2FDEC718D}" destId="{EF259ABD-0EDD-4AA8-8D7A-CCC55E079F77}" srcOrd="0" destOrd="0" presId="urn:microsoft.com/office/officeart/2005/8/layout/hierarchy5"/>
    <dgm:cxn modelId="{6885E6CB-0E15-414B-B0A4-AA865A86268E}" type="presParOf" srcId="{2B067621-512D-48D0-9EC0-88F2FDEC718D}" destId="{F8096D59-9529-46CF-91AA-78A5A6AFC098}" srcOrd="1" destOrd="0" presId="urn:microsoft.com/office/officeart/2005/8/layout/hierarchy5"/>
    <dgm:cxn modelId="{2BAB8F86-9722-42F6-AF88-F749BEDA5E0C}" type="presParOf" srcId="{16BAB03A-71FC-4D0D-8974-85A085000203}" destId="{8C94A2F9-5808-46CB-98BB-B43841C8DC1E}" srcOrd="2" destOrd="0" presId="urn:microsoft.com/office/officeart/2005/8/layout/hierarchy5"/>
    <dgm:cxn modelId="{F609FDF4-BF33-4F12-B653-B5713B9EEE72}" type="presParOf" srcId="{8C94A2F9-5808-46CB-98BB-B43841C8DC1E}" destId="{335170D9-52AA-4DBB-97C4-50416B1391FB}" srcOrd="0" destOrd="0" presId="urn:microsoft.com/office/officeart/2005/8/layout/hierarchy5"/>
    <dgm:cxn modelId="{14F1DED2-1CF7-47EA-BF79-040FBC343D34}" type="presParOf" srcId="{16BAB03A-71FC-4D0D-8974-85A085000203}" destId="{18910EC2-C5C8-42C5-8E07-4F1A1E5403C4}" srcOrd="3" destOrd="0" presId="urn:microsoft.com/office/officeart/2005/8/layout/hierarchy5"/>
    <dgm:cxn modelId="{1C9F3341-82C8-4EBD-842F-AB5D70A1A45D}" type="presParOf" srcId="{18910EC2-C5C8-42C5-8E07-4F1A1E5403C4}" destId="{D150195A-5ADB-4E14-9896-EDF498B5DD48}" srcOrd="0" destOrd="0" presId="urn:microsoft.com/office/officeart/2005/8/layout/hierarchy5"/>
    <dgm:cxn modelId="{9FD91060-C2F5-4A7A-A59D-8130BD2497B9}" type="presParOf" srcId="{18910EC2-C5C8-42C5-8E07-4F1A1E5403C4}" destId="{80F97D5C-5CD5-4ED4-9DA1-18280E03EAD0}" srcOrd="1" destOrd="0" presId="urn:microsoft.com/office/officeart/2005/8/layout/hierarchy5"/>
    <dgm:cxn modelId="{FBAAAB55-2896-46DC-97FF-44E90B680299}" type="presParOf" srcId="{16BAB03A-71FC-4D0D-8974-85A085000203}" destId="{0434D0B4-F02E-4888-B706-6D842587C99B}" srcOrd="4" destOrd="0" presId="urn:microsoft.com/office/officeart/2005/8/layout/hierarchy5"/>
    <dgm:cxn modelId="{7C464F55-EDF6-42BD-AB8B-3B4C68E0B359}" type="presParOf" srcId="{0434D0B4-F02E-4888-B706-6D842587C99B}" destId="{E7F0192C-7D3A-443A-A940-7F16E091D765}" srcOrd="0" destOrd="0" presId="urn:microsoft.com/office/officeart/2005/8/layout/hierarchy5"/>
    <dgm:cxn modelId="{EC87A067-44F1-4E92-8FA4-A2ADBFA6DD46}" type="presParOf" srcId="{16BAB03A-71FC-4D0D-8974-85A085000203}" destId="{D98EB8C8-A3E3-4710-A67E-6C14A57A4CC0}" srcOrd="5" destOrd="0" presId="urn:microsoft.com/office/officeart/2005/8/layout/hierarchy5"/>
    <dgm:cxn modelId="{241AF7BF-4653-4051-8E72-78EDB3DF3C40}" type="presParOf" srcId="{D98EB8C8-A3E3-4710-A67E-6C14A57A4CC0}" destId="{248195B3-A70A-4BB9-A2FE-A8C6C38CD8B4}" srcOrd="0" destOrd="0" presId="urn:microsoft.com/office/officeart/2005/8/layout/hierarchy5"/>
    <dgm:cxn modelId="{6AD8755E-8FCE-4A04-9826-B8CFE750B068}" type="presParOf" srcId="{D98EB8C8-A3E3-4710-A67E-6C14A57A4CC0}" destId="{BBB69526-F61F-43F4-8802-6D423DF80647}" srcOrd="1" destOrd="0" presId="urn:microsoft.com/office/officeart/2005/8/layout/hierarchy5"/>
    <dgm:cxn modelId="{B6BF1E69-136D-4B49-9150-53724D747DF1}" type="presParOf" srcId="{18C3B52C-30A2-4C52-B7F9-F5BF51CF2285}" destId="{CB8C44EB-DBE9-410E-8754-C831A1956210}" srcOrd="2" destOrd="0" presId="urn:microsoft.com/office/officeart/2005/8/layout/hierarchy5"/>
    <dgm:cxn modelId="{E3933133-3937-489F-907B-3681410DC5CA}" type="presParOf" srcId="{CB8C44EB-DBE9-410E-8754-C831A1956210}" destId="{0A987486-71A5-4E97-9AC4-47F26F4F49FE}" srcOrd="0" destOrd="0" presId="urn:microsoft.com/office/officeart/2005/8/layout/hierarchy5"/>
    <dgm:cxn modelId="{591CB18E-B780-4BE1-B607-77B17453B367}" type="presParOf" srcId="{18C3B52C-30A2-4C52-B7F9-F5BF51CF2285}" destId="{7B65636C-DACA-47AB-A19C-C7883BC6B199}" srcOrd="3" destOrd="0" presId="urn:microsoft.com/office/officeart/2005/8/layout/hierarchy5"/>
    <dgm:cxn modelId="{9DA9AE8C-7872-4CAA-883A-165584B80FFB}" type="presParOf" srcId="{7B65636C-DACA-47AB-A19C-C7883BC6B199}" destId="{5433F482-36A0-4FFC-A7A8-C7CBB5D4A881}" srcOrd="0" destOrd="0" presId="urn:microsoft.com/office/officeart/2005/8/layout/hierarchy5"/>
    <dgm:cxn modelId="{FCE6E263-3D36-4A46-9F61-769335BD4541}" type="presParOf" srcId="{7B65636C-DACA-47AB-A19C-C7883BC6B199}" destId="{256CD2F9-9DF6-476D-B22C-0A10A5FC5485}" srcOrd="1" destOrd="0" presId="urn:microsoft.com/office/officeart/2005/8/layout/hierarchy5"/>
    <dgm:cxn modelId="{9A7F5F33-7D8F-44CB-A70B-1054B9ADCC5A}" type="presParOf" srcId="{FE1E287F-DBEF-4739-A53A-5F40228C4184}" destId="{7133C05B-D4AA-4E19-9676-9CE6FDDDCCDF}" srcOrd="8" destOrd="0" presId="urn:microsoft.com/office/officeart/2005/8/layout/hierarchy5"/>
    <dgm:cxn modelId="{ED41DE6D-6C7D-4660-ABFC-0DFA90FCDA56}" type="presParOf" srcId="{7133C05B-D4AA-4E19-9676-9CE6FDDDCCDF}" destId="{E71C3CE7-7B0F-4FBA-B8F5-4C37529A8885}" srcOrd="0" destOrd="0" presId="urn:microsoft.com/office/officeart/2005/8/layout/hierarchy5"/>
    <dgm:cxn modelId="{323141B3-6791-45B4-951C-AF2C1EFD7252}" type="presParOf" srcId="{FE1E287F-DBEF-4739-A53A-5F40228C4184}" destId="{FBF80E93-1662-4DFE-B0DE-CEE3A76E7551}" srcOrd="9" destOrd="0" presId="urn:microsoft.com/office/officeart/2005/8/layout/hierarchy5"/>
    <dgm:cxn modelId="{52AC9C84-F97D-4C33-B139-E9995B267ED1}" type="presParOf" srcId="{FBF80E93-1662-4DFE-B0DE-CEE3A76E7551}" destId="{E3790FFD-C603-4053-8DF8-B4ACC17B3C7A}" srcOrd="0" destOrd="0" presId="urn:microsoft.com/office/officeart/2005/8/layout/hierarchy5"/>
    <dgm:cxn modelId="{CCA88B2B-5DA6-4627-B3F7-03ABBC0E3307}" type="presParOf" srcId="{FBF80E93-1662-4DFE-B0DE-CEE3A76E7551}" destId="{37B51580-B119-4B5A-AAE8-4DB6022D6EE9}" srcOrd="1" destOrd="0" presId="urn:microsoft.com/office/officeart/2005/8/layout/hierarchy5"/>
    <dgm:cxn modelId="{CB0849BA-0DFF-4134-8D0D-5B1370527F18}" type="presParOf" srcId="{37B51580-B119-4B5A-AAE8-4DB6022D6EE9}" destId="{30E37E65-AD87-43F8-9B57-F43C0C5ED414}" srcOrd="0" destOrd="0" presId="urn:microsoft.com/office/officeart/2005/8/layout/hierarchy5"/>
    <dgm:cxn modelId="{E12C7E5C-521B-40D8-BC6C-C2620B6F67DA}" type="presParOf" srcId="{30E37E65-AD87-43F8-9B57-F43C0C5ED414}" destId="{2CC44837-5864-4247-8335-39FE0BA237C9}" srcOrd="0" destOrd="0" presId="urn:microsoft.com/office/officeart/2005/8/layout/hierarchy5"/>
    <dgm:cxn modelId="{21E7966E-9D41-433A-A19A-911924885E56}" type="presParOf" srcId="{37B51580-B119-4B5A-AAE8-4DB6022D6EE9}" destId="{1B901D36-B9BA-456B-BDBB-E702E357D400}" srcOrd="1" destOrd="0" presId="urn:microsoft.com/office/officeart/2005/8/layout/hierarchy5"/>
    <dgm:cxn modelId="{6C6D0FB3-094A-4E6A-896B-E715C67BDC05}" type="presParOf" srcId="{1B901D36-B9BA-456B-BDBB-E702E357D400}" destId="{1B2E7203-10AB-4552-9416-96B82D1E777D}" srcOrd="0" destOrd="0" presId="urn:microsoft.com/office/officeart/2005/8/layout/hierarchy5"/>
    <dgm:cxn modelId="{62BC572C-8118-402C-840B-B206C8E2D590}" type="presParOf" srcId="{1B901D36-B9BA-456B-BDBB-E702E357D400}" destId="{E10656AA-FC64-4E76-B9C7-D4B3FF8745F9}" srcOrd="1" destOrd="0" presId="urn:microsoft.com/office/officeart/2005/8/layout/hierarchy5"/>
    <dgm:cxn modelId="{6000EE59-8B31-472D-A6AD-3CABEB708BF1}" type="presParOf" srcId="{37B51580-B119-4B5A-AAE8-4DB6022D6EE9}" destId="{BE9A15B8-C5C6-469A-B8B3-AD9742763B75}" srcOrd="2" destOrd="0" presId="urn:microsoft.com/office/officeart/2005/8/layout/hierarchy5"/>
    <dgm:cxn modelId="{BDD3DE35-7C61-4C5F-9586-7FB90045259C}" type="presParOf" srcId="{BE9A15B8-C5C6-469A-B8B3-AD9742763B75}" destId="{A6C5C79F-8DFF-4B3B-A909-25E1E78A7512}" srcOrd="0" destOrd="0" presId="urn:microsoft.com/office/officeart/2005/8/layout/hierarchy5"/>
    <dgm:cxn modelId="{EF39AB19-351A-4361-BD1B-25A6AAA40BE5}" type="presParOf" srcId="{37B51580-B119-4B5A-AAE8-4DB6022D6EE9}" destId="{482AE627-EA08-4F8C-9363-51BA21665D40}" srcOrd="3" destOrd="0" presId="urn:microsoft.com/office/officeart/2005/8/layout/hierarchy5"/>
    <dgm:cxn modelId="{7F7BF32F-332E-4AE6-9ABD-3A6078CB02CB}" type="presParOf" srcId="{482AE627-EA08-4F8C-9363-51BA21665D40}" destId="{8F4BBBD2-9B2E-4357-B2A6-10D2F4746FD5}" srcOrd="0" destOrd="0" presId="urn:microsoft.com/office/officeart/2005/8/layout/hierarchy5"/>
    <dgm:cxn modelId="{E466A74C-9B8D-4E75-BBC9-6BF11A13E65E}" type="presParOf" srcId="{482AE627-EA08-4F8C-9363-51BA21665D40}" destId="{19073B99-1EE3-4C85-AED6-C30653DA2033}" srcOrd="1" destOrd="0" presId="urn:microsoft.com/office/officeart/2005/8/layout/hierarchy5"/>
    <dgm:cxn modelId="{8F06590F-4AE5-44DE-B7B6-D4FA8C7DD0CB}" type="presParOf" srcId="{73D6E8D3-AB9B-45F2-94C9-0DE6EC6406DF}" destId="{1136FEFC-BC89-424B-92D2-1087949B946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DD6B9-181A-4A4A-886C-386AF4F4737D}">
      <dsp:nvSpPr>
        <dsp:cNvPr id="0" name=""/>
        <dsp:cNvSpPr/>
      </dsp:nvSpPr>
      <dsp:spPr>
        <a:xfrm>
          <a:off x="0" y="2496353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err="1" smtClean="0"/>
            <a:t>Metrospace</a:t>
          </a:r>
          <a:endParaRPr lang="de-CH" sz="1400" kern="1200" dirty="0"/>
        </a:p>
      </dsp:txBody>
      <dsp:txXfrm>
        <a:off x="14099" y="2510452"/>
        <a:ext cx="934533" cy="453167"/>
      </dsp:txXfrm>
    </dsp:sp>
    <dsp:sp modelId="{B7A4B4B4-119D-4002-9773-646CC31A598A}">
      <dsp:nvSpPr>
        <dsp:cNvPr id="0" name=""/>
        <dsp:cNvSpPr/>
      </dsp:nvSpPr>
      <dsp:spPr>
        <a:xfrm rot="18289469">
          <a:off x="818107" y="2453933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1138419" y="2443392"/>
        <a:ext cx="33717" cy="33717"/>
      </dsp:txXfrm>
    </dsp:sp>
    <dsp:sp modelId="{EC123991-7F14-422F-9036-87066CE9B600}">
      <dsp:nvSpPr>
        <dsp:cNvPr id="0" name=""/>
        <dsp:cNvSpPr/>
      </dsp:nvSpPr>
      <dsp:spPr>
        <a:xfrm>
          <a:off x="1347824" y="1942782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Nutzen</a:t>
          </a:r>
          <a:endParaRPr lang="de-CH" sz="1400" kern="1200" dirty="0"/>
        </a:p>
      </dsp:txBody>
      <dsp:txXfrm>
        <a:off x="1361923" y="1956881"/>
        <a:ext cx="934533" cy="453167"/>
      </dsp:txXfrm>
    </dsp:sp>
    <dsp:sp modelId="{FD7E5ABB-184F-408F-BF18-E33B08DCD2F6}">
      <dsp:nvSpPr>
        <dsp:cNvPr id="0" name=""/>
        <dsp:cNvSpPr/>
      </dsp:nvSpPr>
      <dsp:spPr>
        <a:xfrm rot="19001699">
          <a:off x="2237533" y="1993206"/>
          <a:ext cx="536366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536366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2492307" y="1986114"/>
        <a:ext cx="26818" cy="26818"/>
      </dsp:txXfrm>
    </dsp:sp>
    <dsp:sp modelId="{51CDFBBF-9939-4AC4-B1AB-8F24F4B91CA2}">
      <dsp:nvSpPr>
        <dsp:cNvPr id="0" name=""/>
        <dsp:cNvSpPr/>
      </dsp:nvSpPr>
      <dsp:spPr>
        <a:xfrm>
          <a:off x="2700877" y="157489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Eigener</a:t>
          </a:r>
          <a:r>
            <a:rPr lang="de-CH" sz="1600" kern="1200" dirty="0" smtClean="0"/>
            <a:t> </a:t>
          </a:r>
          <a:r>
            <a:rPr lang="de-CH" sz="1400" kern="1200" dirty="0" smtClean="0"/>
            <a:t>Nutzen</a:t>
          </a:r>
          <a:endParaRPr lang="de-CH" sz="1600" kern="1200" dirty="0"/>
        </a:p>
      </dsp:txBody>
      <dsp:txXfrm>
        <a:off x="2714976" y="1588997"/>
        <a:ext cx="934533" cy="453167"/>
      </dsp:txXfrm>
    </dsp:sp>
    <dsp:sp modelId="{9C005296-B444-43E9-8ECD-1B05B4ED0E91}">
      <dsp:nvSpPr>
        <dsp:cNvPr id="0" name=""/>
        <dsp:cNvSpPr/>
      </dsp:nvSpPr>
      <dsp:spPr>
        <a:xfrm rot="2142401">
          <a:off x="2265981" y="2315541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2491246" y="2310002"/>
        <a:ext cx="23712" cy="23712"/>
      </dsp:txXfrm>
    </dsp:sp>
    <dsp:sp modelId="{F1222D4B-7997-434B-803A-7C6E66344208}">
      <dsp:nvSpPr>
        <dsp:cNvPr id="0" name=""/>
        <dsp:cNvSpPr/>
      </dsp:nvSpPr>
      <dsp:spPr>
        <a:xfrm>
          <a:off x="2695649" y="221956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Konventioneller Nutzen</a:t>
          </a:r>
          <a:endParaRPr lang="de-CH" sz="1400" kern="1200" dirty="0"/>
        </a:p>
      </dsp:txBody>
      <dsp:txXfrm>
        <a:off x="2709748" y="2233667"/>
        <a:ext cx="934533" cy="453167"/>
      </dsp:txXfrm>
    </dsp:sp>
    <dsp:sp modelId="{37B0D9DE-B88B-47AD-B804-AFEE0B46D5F3}">
      <dsp:nvSpPr>
        <dsp:cNvPr id="0" name=""/>
        <dsp:cNvSpPr/>
      </dsp:nvSpPr>
      <dsp:spPr>
        <a:xfrm rot="3310531">
          <a:off x="818107" y="3007504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1138419" y="2996963"/>
        <a:ext cx="33717" cy="33717"/>
      </dsp:txXfrm>
    </dsp:sp>
    <dsp:sp modelId="{D4C3B374-CA99-498B-B852-5FDC2A0B4C6C}">
      <dsp:nvSpPr>
        <dsp:cNvPr id="0" name=""/>
        <dsp:cNvSpPr/>
      </dsp:nvSpPr>
      <dsp:spPr>
        <a:xfrm>
          <a:off x="1347824" y="3049924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Aufbau</a:t>
          </a:r>
          <a:endParaRPr lang="de-CH" sz="1400" kern="1200" dirty="0"/>
        </a:p>
      </dsp:txBody>
      <dsp:txXfrm>
        <a:off x="1361923" y="3064023"/>
        <a:ext cx="934533" cy="453167"/>
      </dsp:txXfrm>
    </dsp:sp>
    <dsp:sp modelId="{85B8A903-3656-435A-800B-CCB8C02917BC}">
      <dsp:nvSpPr>
        <dsp:cNvPr id="0" name=""/>
        <dsp:cNvSpPr/>
      </dsp:nvSpPr>
      <dsp:spPr>
        <a:xfrm rot="19457599">
          <a:off x="2265981" y="3145897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2491246" y="3140358"/>
        <a:ext cx="23712" cy="23712"/>
      </dsp:txXfrm>
    </dsp:sp>
    <dsp:sp modelId="{E804A5D7-4677-4353-AF5A-430210EB515C}">
      <dsp:nvSpPr>
        <dsp:cNvPr id="0" name=""/>
        <dsp:cNvSpPr/>
      </dsp:nvSpPr>
      <dsp:spPr>
        <a:xfrm>
          <a:off x="2695649" y="277313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Sound</a:t>
          </a:r>
          <a:endParaRPr lang="de-CH" sz="1600" kern="1200" dirty="0"/>
        </a:p>
      </dsp:txBody>
      <dsp:txXfrm>
        <a:off x="2709748" y="2787237"/>
        <a:ext cx="934533" cy="453167"/>
      </dsp:txXfrm>
    </dsp:sp>
    <dsp:sp modelId="{F498F65E-8B34-4E0C-96FA-FC7C9EB6D0F1}">
      <dsp:nvSpPr>
        <dsp:cNvPr id="0" name=""/>
        <dsp:cNvSpPr/>
      </dsp:nvSpPr>
      <dsp:spPr>
        <a:xfrm rot="2142401">
          <a:off x="2265981" y="3422682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2491246" y="3417143"/>
        <a:ext cx="23712" cy="23712"/>
      </dsp:txXfrm>
    </dsp:sp>
    <dsp:sp modelId="{73F1C041-61DF-4563-9DF8-0DBCBC19C11C}">
      <dsp:nvSpPr>
        <dsp:cNvPr id="0" name=""/>
        <dsp:cNvSpPr/>
      </dsp:nvSpPr>
      <dsp:spPr>
        <a:xfrm>
          <a:off x="2695649" y="3326709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Objekte</a:t>
          </a:r>
          <a:endParaRPr lang="de-CH" sz="1600" kern="1200" dirty="0"/>
        </a:p>
      </dsp:txBody>
      <dsp:txXfrm>
        <a:off x="2709748" y="3340808"/>
        <a:ext cx="934533" cy="453167"/>
      </dsp:txXfrm>
    </dsp:sp>
    <dsp:sp modelId="{A2C4F8EF-63E9-42F7-B403-BFC64844B801}">
      <dsp:nvSpPr>
        <dsp:cNvPr id="0" name=""/>
        <dsp:cNvSpPr/>
      </dsp:nvSpPr>
      <dsp:spPr>
        <a:xfrm rot="16675244">
          <a:off x="2453670" y="2177148"/>
          <a:ext cx="2794514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2794514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000" kern="1200"/>
        </a:p>
      </dsp:txBody>
      <dsp:txXfrm>
        <a:off x="3781064" y="2113602"/>
        <a:ext cx="139725" cy="139725"/>
      </dsp:txXfrm>
    </dsp:sp>
    <dsp:sp modelId="{978E740A-8E47-4FA1-A30E-7C50A4736825}">
      <dsp:nvSpPr>
        <dsp:cNvPr id="0" name=""/>
        <dsp:cNvSpPr/>
      </dsp:nvSpPr>
      <dsp:spPr>
        <a:xfrm>
          <a:off x="4043474" y="558855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Komet</a:t>
          </a:r>
          <a:endParaRPr lang="de-CH" sz="1400" kern="1200" dirty="0"/>
        </a:p>
      </dsp:txBody>
      <dsp:txXfrm>
        <a:off x="4057573" y="572954"/>
        <a:ext cx="934533" cy="453167"/>
      </dsp:txXfrm>
    </dsp:sp>
    <dsp:sp modelId="{8E3F9870-DC82-4838-8A28-9FED46138691}">
      <dsp:nvSpPr>
        <dsp:cNvPr id="0" name=""/>
        <dsp:cNvSpPr/>
      </dsp:nvSpPr>
      <dsp:spPr>
        <a:xfrm rot="18289469">
          <a:off x="4861581" y="516435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1893" y="505894"/>
        <a:ext cx="33717" cy="33717"/>
      </dsp:txXfrm>
    </dsp:sp>
    <dsp:sp modelId="{3B1B03A8-51EA-4E13-BC29-83B6C157471D}">
      <dsp:nvSpPr>
        <dsp:cNvPr id="0" name=""/>
        <dsp:cNvSpPr/>
      </dsp:nvSpPr>
      <dsp:spPr>
        <a:xfrm>
          <a:off x="5391298" y="5284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Rotation</a:t>
          </a:r>
          <a:endParaRPr lang="de-CH" sz="1400" kern="1200" dirty="0"/>
        </a:p>
      </dsp:txBody>
      <dsp:txXfrm>
        <a:off x="5405397" y="19383"/>
        <a:ext cx="934533" cy="453167"/>
      </dsp:txXfrm>
    </dsp:sp>
    <dsp:sp modelId="{9DD2011A-4636-4E74-8625-FDE69F4DAFB8}">
      <dsp:nvSpPr>
        <dsp:cNvPr id="0" name=""/>
        <dsp:cNvSpPr/>
      </dsp:nvSpPr>
      <dsp:spPr>
        <a:xfrm>
          <a:off x="5006206" y="793221"/>
          <a:ext cx="38509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38509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9125" y="789911"/>
        <a:ext cx="19254" cy="19254"/>
      </dsp:txXfrm>
    </dsp:sp>
    <dsp:sp modelId="{33A4C2CC-A686-4A67-AC4E-2CB92FDB1621}">
      <dsp:nvSpPr>
        <dsp:cNvPr id="0" name=""/>
        <dsp:cNvSpPr/>
      </dsp:nvSpPr>
      <dsp:spPr>
        <a:xfrm>
          <a:off x="5391298" y="558855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Kollision</a:t>
          </a:r>
          <a:endParaRPr lang="de-CH" sz="1400" kern="1200" dirty="0"/>
        </a:p>
      </dsp:txBody>
      <dsp:txXfrm>
        <a:off x="5405397" y="572954"/>
        <a:ext cx="934533" cy="453167"/>
      </dsp:txXfrm>
    </dsp:sp>
    <dsp:sp modelId="{C4521610-BB6D-4BA2-8C39-7AA1EC38E1E3}">
      <dsp:nvSpPr>
        <dsp:cNvPr id="0" name=""/>
        <dsp:cNvSpPr/>
      </dsp:nvSpPr>
      <dsp:spPr>
        <a:xfrm rot="3310531">
          <a:off x="4861581" y="1070006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1893" y="1059465"/>
        <a:ext cx="33717" cy="33717"/>
      </dsp:txXfrm>
    </dsp:sp>
    <dsp:sp modelId="{A0BAA252-4ED5-4F20-AFC9-46FE85835BF8}">
      <dsp:nvSpPr>
        <dsp:cNvPr id="0" name=""/>
        <dsp:cNvSpPr/>
      </dsp:nvSpPr>
      <dsp:spPr>
        <a:xfrm>
          <a:off x="5391298" y="1112426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Schatten</a:t>
          </a:r>
          <a:endParaRPr lang="de-CH" sz="1400" kern="1200" dirty="0"/>
        </a:p>
      </dsp:txBody>
      <dsp:txXfrm>
        <a:off x="5405397" y="1126525"/>
        <a:ext cx="934533" cy="453167"/>
      </dsp:txXfrm>
    </dsp:sp>
    <dsp:sp modelId="{E6485F12-5AAC-43B6-A746-67C19D7493FE}">
      <dsp:nvSpPr>
        <dsp:cNvPr id="0" name=""/>
        <dsp:cNvSpPr/>
      </dsp:nvSpPr>
      <dsp:spPr>
        <a:xfrm rot="16983315">
          <a:off x="2998539" y="2730719"/>
          <a:ext cx="1704776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1704776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600" kern="1200"/>
        </a:p>
      </dsp:txBody>
      <dsp:txXfrm>
        <a:off x="3808308" y="2694417"/>
        <a:ext cx="85238" cy="85238"/>
      </dsp:txXfrm>
    </dsp:sp>
    <dsp:sp modelId="{E1832385-0890-4F16-8B88-4E106F9122BD}">
      <dsp:nvSpPr>
        <dsp:cNvPr id="0" name=""/>
        <dsp:cNvSpPr/>
      </dsp:nvSpPr>
      <dsp:spPr>
        <a:xfrm>
          <a:off x="4043474" y="1665997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Hintergrund</a:t>
          </a:r>
          <a:endParaRPr lang="de-CH" sz="1400" kern="1200" dirty="0"/>
        </a:p>
      </dsp:txBody>
      <dsp:txXfrm>
        <a:off x="4057573" y="1680096"/>
        <a:ext cx="934533" cy="453167"/>
      </dsp:txXfrm>
    </dsp:sp>
    <dsp:sp modelId="{16D4A1C1-7480-4667-B515-06C3CDBABED6}">
      <dsp:nvSpPr>
        <dsp:cNvPr id="0" name=""/>
        <dsp:cNvSpPr/>
      </dsp:nvSpPr>
      <dsp:spPr>
        <a:xfrm>
          <a:off x="5006206" y="1900362"/>
          <a:ext cx="38509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38509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9125" y="1897052"/>
        <a:ext cx="19254" cy="19254"/>
      </dsp:txXfrm>
    </dsp:sp>
    <dsp:sp modelId="{DF5D7E57-1311-4659-98E8-3E5544673629}">
      <dsp:nvSpPr>
        <dsp:cNvPr id="0" name=""/>
        <dsp:cNvSpPr/>
      </dsp:nvSpPr>
      <dsp:spPr>
        <a:xfrm>
          <a:off x="5391298" y="1665997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Animation</a:t>
          </a:r>
          <a:endParaRPr lang="de-CH" sz="1400" kern="1200" dirty="0"/>
        </a:p>
      </dsp:txBody>
      <dsp:txXfrm>
        <a:off x="5405397" y="1680096"/>
        <a:ext cx="934533" cy="453167"/>
      </dsp:txXfrm>
    </dsp:sp>
    <dsp:sp modelId="{C7F75A0E-93FC-4B8A-BC65-EC57C0BFB530}">
      <dsp:nvSpPr>
        <dsp:cNvPr id="0" name=""/>
        <dsp:cNvSpPr/>
      </dsp:nvSpPr>
      <dsp:spPr>
        <a:xfrm rot="18289469">
          <a:off x="3513756" y="3284290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3834069" y="3273748"/>
        <a:ext cx="33717" cy="33717"/>
      </dsp:txXfrm>
    </dsp:sp>
    <dsp:sp modelId="{595B62F1-1471-43A5-9E36-3DEB34B4414D}">
      <dsp:nvSpPr>
        <dsp:cNvPr id="0" name=""/>
        <dsp:cNvSpPr/>
      </dsp:nvSpPr>
      <dsp:spPr>
        <a:xfrm>
          <a:off x="4043474" y="277313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Raumschiff</a:t>
          </a:r>
          <a:endParaRPr lang="de-CH" sz="1400" kern="1200" dirty="0"/>
        </a:p>
      </dsp:txBody>
      <dsp:txXfrm>
        <a:off x="4057573" y="2787237"/>
        <a:ext cx="934533" cy="453167"/>
      </dsp:txXfrm>
    </dsp:sp>
    <dsp:sp modelId="{2D700A76-B8F5-4AC8-A06D-F048105158D4}">
      <dsp:nvSpPr>
        <dsp:cNvPr id="0" name=""/>
        <dsp:cNvSpPr/>
      </dsp:nvSpPr>
      <dsp:spPr>
        <a:xfrm rot="18289469">
          <a:off x="4861581" y="2730719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1893" y="2720177"/>
        <a:ext cx="33717" cy="33717"/>
      </dsp:txXfrm>
    </dsp:sp>
    <dsp:sp modelId="{F134414A-86A4-4F07-BF4D-3CF0F192CDD7}">
      <dsp:nvSpPr>
        <dsp:cNvPr id="0" name=""/>
        <dsp:cNvSpPr/>
      </dsp:nvSpPr>
      <dsp:spPr>
        <a:xfrm>
          <a:off x="5391298" y="221956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Düsen</a:t>
          </a:r>
          <a:endParaRPr lang="de-CH" sz="1400" kern="1200" dirty="0"/>
        </a:p>
      </dsp:txBody>
      <dsp:txXfrm>
        <a:off x="5405397" y="2233667"/>
        <a:ext cx="934533" cy="453167"/>
      </dsp:txXfrm>
    </dsp:sp>
    <dsp:sp modelId="{6D018BE8-E112-4D41-BA0C-AF84581AB8D1}">
      <dsp:nvSpPr>
        <dsp:cNvPr id="0" name=""/>
        <dsp:cNvSpPr/>
      </dsp:nvSpPr>
      <dsp:spPr>
        <a:xfrm>
          <a:off x="5006206" y="3007504"/>
          <a:ext cx="38509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38509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9125" y="3004194"/>
        <a:ext cx="19254" cy="19254"/>
      </dsp:txXfrm>
    </dsp:sp>
    <dsp:sp modelId="{74D49D8A-7486-4C3B-9849-F7934CAB3F33}">
      <dsp:nvSpPr>
        <dsp:cNvPr id="0" name=""/>
        <dsp:cNvSpPr/>
      </dsp:nvSpPr>
      <dsp:spPr>
        <a:xfrm>
          <a:off x="5391298" y="277313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Kollision</a:t>
          </a:r>
          <a:endParaRPr lang="de-CH" sz="1400" kern="1200" dirty="0"/>
        </a:p>
      </dsp:txBody>
      <dsp:txXfrm>
        <a:off x="5405397" y="2787237"/>
        <a:ext cx="934533" cy="453167"/>
      </dsp:txXfrm>
    </dsp:sp>
    <dsp:sp modelId="{B70D4247-FE07-4B24-86AD-401723D44AE7}">
      <dsp:nvSpPr>
        <dsp:cNvPr id="0" name=""/>
        <dsp:cNvSpPr/>
      </dsp:nvSpPr>
      <dsp:spPr>
        <a:xfrm rot="3310531">
          <a:off x="4861581" y="3284290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1893" y="3273748"/>
        <a:ext cx="33717" cy="33717"/>
      </dsp:txXfrm>
    </dsp:sp>
    <dsp:sp modelId="{02E95789-B8D0-4547-942A-459A1DB5F081}">
      <dsp:nvSpPr>
        <dsp:cNvPr id="0" name=""/>
        <dsp:cNvSpPr/>
      </dsp:nvSpPr>
      <dsp:spPr>
        <a:xfrm>
          <a:off x="5391298" y="3326709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Schatten</a:t>
          </a:r>
          <a:endParaRPr lang="de-CH" sz="1400" kern="1200" dirty="0"/>
        </a:p>
      </dsp:txBody>
      <dsp:txXfrm>
        <a:off x="5405397" y="3340808"/>
        <a:ext cx="934533" cy="453167"/>
      </dsp:txXfrm>
    </dsp:sp>
    <dsp:sp modelId="{47CAD335-71D6-49EE-B2D2-5208FC5FE02F}">
      <dsp:nvSpPr>
        <dsp:cNvPr id="0" name=""/>
        <dsp:cNvSpPr/>
      </dsp:nvSpPr>
      <dsp:spPr>
        <a:xfrm rot="4616685">
          <a:off x="2998539" y="4391431"/>
          <a:ext cx="1704776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1704776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600" kern="1200"/>
        </a:p>
      </dsp:txBody>
      <dsp:txXfrm>
        <a:off x="3808308" y="4355129"/>
        <a:ext cx="85238" cy="85238"/>
      </dsp:txXfrm>
    </dsp:sp>
    <dsp:sp modelId="{DEFEA041-B103-4F44-8714-9FAB66701642}">
      <dsp:nvSpPr>
        <dsp:cNvPr id="0" name=""/>
        <dsp:cNvSpPr/>
      </dsp:nvSpPr>
      <dsp:spPr>
        <a:xfrm>
          <a:off x="4043474" y="4987422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Menü</a:t>
          </a:r>
          <a:endParaRPr lang="de-CH" sz="1400" kern="1200" dirty="0"/>
        </a:p>
      </dsp:txBody>
      <dsp:txXfrm>
        <a:off x="4057573" y="5001521"/>
        <a:ext cx="934533" cy="453167"/>
      </dsp:txXfrm>
    </dsp:sp>
    <dsp:sp modelId="{A08B10A0-6600-4876-94CF-C5167E5A0EE2}">
      <dsp:nvSpPr>
        <dsp:cNvPr id="0" name=""/>
        <dsp:cNvSpPr/>
      </dsp:nvSpPr>
      <dsp:spPr>
        <a:xfrm rot="19457599">
          <a:off x="4961630" y="5083395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6896" y="5077856"/>
        <a:ext cx="23712" cy="23712"/>
      </dsp:txXfrm>
    </dsp:sp>
    <dsp:sp modelId="{6D81EDAA-9A6A-4792-B12A-A68039E85724}">
      <dsp:nvSpPr>
        <dsp:cNvPr id="0" name=""/>
        <dsp:cNvSpPr/>
      </dsp:nvSpPr>
      <dsp:spPr>
        <a:xfrm>
          <a:off x="5391298" y="4710636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Hauptmenü</a:t>
          </a:r>
          <a:endParaRPr lang="de-CH" sz="1400" kern="1200" dirty="0"/>
        </a:p>
      </dsp:txBody>
      <dsp:txXfrm>
        <a:off x="5405397" y="4724735"/>
        <a:ext cx="934533" cy="453167"/>
      </dsp:txXfrm>
    </dsp:sp>
    <dsp:sp modelId="{ECB2F406-C5F8-45F6-9B95-87063540094D}">
      <dsp:nvSpPr>
        <dsp:cNvPr id="0" name=""/>
        <dsp:cNvSpPr/>
      </dsp:nvSpPr>
      <dsp:spPr>
        <a:xfrm rot="18289469">
          <a:off x="6209406" y="4668217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6529718" y="4657675"/>
        <a:ext cx="33717" cy="33717"/>
      </dsp:txXfrm>
    </dsp:sp>
    <dsp:sp modelId="{E9AF5003-1FE8-402B-A482-27C9987B57C8}">
      <dsp:nvSpPr>
        <dsp:cNvPr id="0" name=""/>
        <dsp:cNvSpPr/>
      </dsp:nvSpPr>
      <dsp:spPr>
        <a:xfrm>
          <a:off x="6739123" y="4157066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Optionen</a:t>
          </a:r>
          <a:endParaRPr lang="de-CH" sz="1400" kern="1200" dirty="0"/>
        </a:p>
      </dsp:txBody>
      <dsp:txXfrm>
        <a:off x="6753222" y="4171165"/>
        <a:ext cx="934533" cy="453167"/>
      </dsp:txXfrm>
    </dsp:sp>
    <dsp:sp modelId="{404D9C75-F113-40B1-ACD9-F51EAB4846A2}">
      <dsp:nvSpPr>
        <dsp:cNvPr id="0" name=""/>
        <dsp:cNvSpPr/>
      </dsp:nvSpPr>
      <dsp:spPr>
        <a:xfrm rot="19457599">
          <a:off x="7657280" y="4253039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7882545" y="4247500"/>
        <a:ext cx="23712" cy="23712"/>
      </dsp:txXfrm>
    </dsp:sp>
    <dsp:sp modelId="{CA99846B-A3A1-4F8C-A1B9-D140B3CFB5F0}">
      <dsp:nvSpPr>
        <dsp:cNvPr id="0" name=""/>
        <dsp:cNvSpPr/>
      </dsp:nvSpPr>
      <dsp:spPr>
        <a:xfrm>
          <a:off x="8086948" y="3880280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Neustarten</a:t>
          </a:r>
          <a:endParaRPr lang="de-CH" sz="1400" kern="1200" dirty="0"/>
        </a:p>
      </dsp:txBody>
      <dsp:txXfrm>
        <a:off x="8101047" y="3894379"/>
        <a:ext cx="934533" cy="453167"/>
      </dsp:txXfrm>
    </dsp:sp>
    <dsp:sp modelId="{F882ABCF-23F1-4780-9B42-1B2FFF0D285E}">
      <dsp:nvSpPr>
        <dsp:cNvPr id="0" name=""/>
        <dsp:cNvSpPr/>
      </dsp:nvSpPr>
      <dsp:spPr>
        <a:xfrm rot="2142401">
          <a:off x="7657280" y="4529824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7882545" y="4524285"/>
        <a:ext cx="23712" cy="23712"/>
      </dsp:txXfrm>
    </dsp:sp>
    <dsp:sp modelId="{EF259ABD-0EDD-4AA8-8D7A-CCC55E079F77}">
      <dsp:nvSpPr>
        <dsp:cNvPr id="0" name=""/>
        <dsp:cNvSpPr/>
      </dsp:nvSpPr>
      <dsp:spPr>
        <a:xfrm>
          <a:off x="8086948" y="4433851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Lautstärke</a:t>
          </a:r>
          <a:endParaRPr lang="de-CH" sz="1400" kern="1200" dirty="0"/>
        </a:p>
      </dsp:txBody>
      <dsp:txXfrm>
        <a:off x="8101047" y="4447950"/>
        <a:ext cx="934533" cy="453167"/>
      </dsp:txXfrm>
    </dsp:sp>
    <dsp:sp modelId="{8C94A2F9-5808-46CB-98BB-B43841C8DC1E}">
      <dsp:nvSpPr>
        <dsp:cNvPr id="0" name=""/>
        <dsp:cNvSpPr/>
      </dsp:nvSpPr>
      <dsp:spPr>
        <a:xfrm>
          <a:off x="6354030" y="4945002"/>
          <a:ext cx="38509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38509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6536949" y="4941692"/>
        <a:ext cx="19254" cy="19254"/>
      </dsp:txXfrm>
    </dsp:sp>
    <dsp:sp modelId="{D150195A-5ADB-4E14-9896-EDF498B5DD48}">
      <dsp:nvSpPr>
        <dsp:cNvPr id="0" name=""/>
        <dsp:cNvSpPr/>
      </dsp:nvSpPr>
      <dsp:spPr>
        <a:xfrm>
          <a:off x="6739123" y="4710636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Beenden</a:t>
          </a:r>
          <a:endParaRPr lang="de-CH" sz="1400" kern="1200" dirty="0"/>
        </a:p>
      </dsp:txBody>
      <dsp:txXfrm>
        <a:off x="6753222" y="4724735"/>
        <a:ext cx="934533" cy="453167"/>
      </dsp:txXfrm>
    </dsp:sp>
    <dsp:sp modelId="{0434D0B4-F02E-4888-B706-6D842587C99B}">
      <dsp:nvSpPr>
        <dsp:cNvPr id="0" name=""/>
        <dsp:cNvSpPr/>
      </dsp:nvSpPr>
      <dsp:spPr>
        <a:xfrm rot="3310531">
          <a:off x="6209406" y="5221788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6529718" y="5211246"/>
        <a:ext cx="33717" cy="33717"/>
      </dsp:txXfrm>
    </dsp:sp>
    <dsp:sp modelId="{248195B3-A70A-4BB9-A2FE-A8C6C38CD8B4}">
      <dsp:nvSpPr>
        <dsp:cNvPr id="0" name=""/>
        <dsp:cNvSpPr/>
      </dsp:nvSpPr>
      <dsp:spPr>
        <a:xfrm>
          <a:off x="6739123" y="5264207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Start</a:t>
          </a:r>
          <a:endParaRPr lang="de-CH" sz="1400" kern="1200" dirty="0"/>
        </a:p>
      </dsp:txBody>
      <dsp:txXfrm>
        <a:off x="6753222" y="5278306"/>
        <a:ext cx="934533" cy="453167"/>
      </dsp:txXfrm>
    </dsp:sp>
    <dsp:sp modelId="{CB8C44EB-DBE9-410E-8754-C831A1956210}">
      <dsp:nvSpPr>
        <dsp:cNvPr id="0" name=""/>
        <dsp:cNvSpPr/>
      </dsp:nvSpPr>
      <dsp:spPr>
        <a:xfrm rot="2142401">
          <a:off x="4961630" y="5360180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6896" y="5354641"/>
        <a:ext cx="23712" cy="23712"/>
      </dsp:txXfrm>
    </dsp:sp>
    <dsp:sp modelId="{5433F482-36A0-4FFC-A7A8-C7CBB5D4A881}">
      <dsp:nvSpPr>
        <dsp:cNvPr id="0" name=""/>
        <dsp:cNvSpPr/>
      </dsp:nvSpPr>
      <dsp:spPr>
        <a:xfrm>
          <a:off x="5391298" y="5264207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Animation</a:t>
          </a:r>
          <a:endParaRPr lang="de-CH" sz="1400" kern="1200" dirty="0"/>
        </a:p>
      </dsp:txBody>
      <dsp:txXfrm>
        <a:off x="5405397" y="5278306"/>
        <a:ext cx="934533" cy="453167"/>
      </dsp:txXfrm>
    </dsp:sp>
    <dsp:sp modelId="{7133C05B-D4AA-4E19-9676-9CE6FDDDCCDF}">
      <dsp:nvSpPr>
        <dsp:cNvPr id="0" name=""/>
        <dsp:cNvSpPr/>
      </dsp:nvSpPr>
      <dsp:spPr>
        <a:xfrm rot="4924756">
          <a:off x="2453670" y="4945002"/>
          <a:ext cx="2794514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2794514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000" kern="1200"/>
        </a:p>
      </dsp:txBody>
      <dsp:txXfrm>
        <a:off x="3781064" y="4881456"/>
        <a:ext cx="139725" cy="139725"/>
      </dsp:txXfrm>
    </dsp:sp>
    <dsp:sp modelId="{E3790FFD-C603-4053-8DF8-B4ACC17B3C7A}">
      <dsp:nvSpPr>
        <dsp:cNvPr id="0" name=""/>
        <dsp:cNvSpPr/>
      </dsp:nvSpPr>
      <dsp:spPr>
        <a:xfrm>
          <a:off x="4043474" y="6094564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Interface</a:t>
          </a:r>
          <a:endParaRPr lang="de-CH" sz="1400" kern="1200" dirty="0"/>
        </a:p>
      </dsp:txBody>
      <dsp:txXfrm>
        <a:off x="4057573" y="6108663"/>
        <a:ext cx="934533" cy="453167"/>
      </dsp:txXfrm>
    </dsp:sp>
    <dsp:sp modelId="{30E37E65-AD87-43F8-9B57-F43C0C5ED414}">
      <dsp:nvSpPr>
        <dsp:cNvPr id="0" name=""/>
        <dsp:cNvSpPr/>
      </dsp:nvSpPr>
      <dsp:spPr>
        <a:xfrm rot="19457599">
          <a:off x="4961630" y="6190537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6896" y="6184998"/>
        <a:ext cx="23712" cy="23712"/>
      </dsp:txXfrm>
    </dsp:sp>
    <dsp:sp modelId="{1B2E7203-10AB-4552-9416-96B82D1E777D}">
      <dsp:nvSpPr>
        <dsp:cNvPr id="0" name=""/>
        <dsp:cNvSpPr/>
      </dsp:nvSpPr>
      <dsp:spPr>
        <a:xfrm>
          <a:off x="5391298" y="581777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Level und Leben</a:t>
          </a:r>
          <a:endParaRPr lang="de-CH" sz="1400" kern="1200" dirty="0"/>
        </a:p>
      </dsp:txBody>
      <dsp:txXfrm>
        <a:off x="5405397" y="5831877"/>
        <a:ext cx="934533" cy="453167"/>
      </dsp:txXfrm>
    </dsp:sp>
    <dsp:sp modelId="{BE9A15B8-C5C6-469A-B8B3-AD9742763B75}">
      <dsp:nvSpPr>
        <dsp:cNvPr id="0" name=""/>
        <dsp:cNvSpPr/>
      </dsp:nvSpPr>
      <dsp:spPr>
        <a:xfrm rot="2142401">
          <a:off x="4961630" y="6467322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5186896" y="6461783"/>
        <a:ext cx="23712" cy="23712"/>
      </dsp:txXfrm>
    </dsp:sp>
    <dsp:sp modelId="{8F4BBBD2-9B2E-4357-B2A6-10D2F4746FD5}">
      <dsp:nvSpPr>
        <dsp:cNvPr id="0" name=""/>
        <dsp:cNvSpPr/>
      </dsp:nvSpPr>
      <dsp:spPr>
        <a:xfrm>
          <a:off x="5391298" y="6371349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Effekte</a:t>
          </a:r>
          <a:endParaRPr lang="de-CH" sz="1400" kern="1200" dirty="0"/>
        </a:p>
      </dsp:txBody>
      <dsp:txXfrm>
        <a:off x="5405397" y="6385448"/>
        <a:ext cx="934533" cy="453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7BBD1-26E1-45C0-BBF9-184076EFDDBF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C35FE-609C-44B3-90D0-E299D7B4A9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26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34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44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54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47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4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21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98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96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3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754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20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A21A-745E-4BE3-B5E8-E1B669F161C9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45-E170-462F-A305-7ED0108AEB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29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1912319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9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Schueler</dc:creator>
  <cp:lastModifiedBy>Schueler</cp:lastModifiedBy>
  <cp:revision>5</cp:revision>
  <dcterms:created xsi:type="dcterms:W3CDTF">2016-10-28T12:59:03Z</dcterms:created>
  <dcterms:modified xsi:type="dcterms:W3CDTF">2016-10-28T13:48:02Z</dcterms:modified>
</cp:coreProperties>
</file>