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139" d="100"/>
          <a:sy n="139" d="100"/>
        </p:scale>
        <p:origin x="-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D462-3001-4D4A-968C-EA029E5B9C9B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8185-D262-C245-ACDB-0B76E089B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2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4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5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1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3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BE69-45AE-364B-A3A6-FED923136841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8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42900"/>
            <a:ext cx="10985500" cy="617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792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1794" y="59611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smtClean="0"/>
              <a:t>筛选与检索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2290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79062" y="596110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结果可视化与分析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788" y="651640"/>
            <a:ext cx="5525962" cy="586345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46579" y="5971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筛选结果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4700" y="3517900"/>
            <a:ext cx="2628900" cy="173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670299" y="2429346"/>
            <a:ext cx="914401" cy="1088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550680" y="2311400"/>
            <a:ext cx="543535" cy="571499"/>
          </a:xfrm>
          <a:prstGeom prst="ellipse">
            <a:avLst/>
          </a:prstGeom>
          <a:solidFill>
            <a:srgbClr val="F5D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4392739" y="1676400"/>
            <a:ext cx="762252" cy="184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847210">
            <a:off x="3435299" y="798682"/>
            <a:ext cx="1419827" cy="1419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5253775" y="1070094"/>
            <a:ext cx="351575" cy="244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847210">
            <a:off x="4833681" y="685831"/>
            <a:ext cx="834266" cy="8342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H="1">
            <a:off x="7213600" y="2429346"/>
            <a:ext cx="684114" cy="1088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676337" y="2321391"/>
            <a:ext cx="556312" cy="556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/>
          <p:cNvCxnSpPr/>
          <p:nvPr/>
        </p:nvCxnSpPr>
        <p:spPr>
          <a:xfrm flipH="1">
            <a:off x="6493143" y="1676400"/>
            <a:ext cx="740893" cy="184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847210">
            <a:off x="6904154" y="1300242"/>
            <a:ext cx="764444" cy="7644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6078798" y="1070094"/>
            <a:ext cx="135156" cy="244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 rot="847210">
            <a:off x="5751959" y="493567"/>
            <a:ext cx="1153055" cy="115305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/>
          <p:cNvCxnSpPr/>
          <p:nvPr/>
        </p:nvCxnSpPr>
        <p:spPr>
          <a:xfrm flipH="1" flipV="1">
            <a:off x="8432801" y="2311570"/>
            <a:ext cx="972456" cy="567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 flipV="1">
            <a:off x="8447315" y="4459684"/>
            <a:ext cx="972456" cy="567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05257" y="1908583"/>
            <a:ext cx="224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大头针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每一个表示一种污染物的浓度状况</a:t>
            </a:r>
            <a:endParaRPr kumimoji="1"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419771" y="4275018"/>
            <a:ext cx="20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站房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27907A0-EA1C-440F-AD1A-A2DB01F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4" y="2029291"/>
            <a:ext cx="7282096" cy="8182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2047" y="2133600"/>
            <a:ext cx="78377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0686" y="2884710"/>
            <a:ext cx="30649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5818" y="2133600"/>
            <a:ext cx="750268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37115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2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6086" y="2133600"/>
            <a:ext cx="750268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4725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6354" y="2133600"/>
            <a:ext cx="750268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04993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4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9160" y="2133601"/>
            <a:ext cx="78377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79571" y="2884710"/>
            <a:ext cx="30649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02930" y="2133601"/>
            <a:ext cx="90533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28657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08260" y="2133601"/>
            <a:ext cx="750269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66009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7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58528" y="2133601"/>
            <a:ext cx="84727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8020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5799" y="2133596"/>
            <a:ext cx="803281" cy="6531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765752" y="2884710"/>
            <a:ext cx="2763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8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8"/>
          <a:stretch/>
        </p:blipFill>
        <p:spPr bwMode="auto">
          <a:xfrm>
            <a:off x="183197" y="930773"/>
            <a:ext cx="5729605" cy="2906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3557954" y="514350"/>
            <a:ext cx="413657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40369" y="1006719"/>
            <a:ext cx="413657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977" y="1006719"/>
            <a:ext cx="967623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2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2" y="742950"/>
            <a:ext cx="564642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546977" y="1857111"/>
            <a:ext cx="1534551" cy="45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4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33</Words>
  <Application>Microsoft Macintosh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CAO, Jialin</dc:creator>
  <cp:lastModifiedBy>CAO, Jialin</cp:lastModifiedBy>
  <cp:revision>10</cp:revision>
  <dcterms:created xsi:type="dcterms:W3CDTF">2017-08-29T14:34:40Z</dcterms:created>
  <dcterms:modified xsi:type="dcterms:W3CDTF">2017-08-30T16:46:50Z</dcterms:modified>
</cp:coreProperties>
</file>