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>
        <p:scale>
          <a:sx n="88" d="100"/>
          <a:sy n="88" d="100"/>
        </p:scale>
        <p:origin x="-66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0D462-3001-4D4A-968C-EA029E5B9C9B}" type="datetimeFigureOut">
              <a:rPr kumimoji="1" lang="zh-CN" altLang="en-US" smtClean="0"/>
              <a:t>2017/8/29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28185-D262-C245-ACDB-0B76E089B6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027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36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9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40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38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58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48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80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15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33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98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E69-45AE-364B-A3A6-FED923136841}" type="datetimeFigureOut">
              <a:rPr kumimoji="1" lang="zh-CN" altLang="en-US" smtClean="0"/>
              <a:t>2017/8/29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3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0BE69-45AE-364B-A3A6-FED923136841}" type="datetimeFigureOut">
              <a:rPr kumimoji="1" lang="zh-CN" altLang="en-US" smtClean="0"/>
              <a:t>2017/8/29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3A7E-E9E9-CA4D-9860-A1CFAE4F2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8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342900"/>
            <a:ext cx="10985500" cy="6172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1792" y="651641"/>
            <a:ext cx="2720498" cy="586345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81794" y="596110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</a:t>
            </a:r>
            <a:r>
              <a:rPr kumimoji="1" lang="zh-CN" altLang="en-US" smtClean="0"/>
              <a:t>筛选与检索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42290" y="651641"/>
            <a:ext cx="2720498" cy="586345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79062" y="5961102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结果可视化与分析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62788" y="651640"/>
            <a:ext cx="5525962" cy="586345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46579" y="59713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筛选结果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82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DengXian</vt:lpstr>
      <vt:lpstr>DengXian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CAO, Jialin</dc:creator>
  <cp:lastModifiedBy>CAO, Jialin</cp:lastModifiedBy>
  <cp:revision>1</cp:revision>
  <dcterms:created xsi:type="dcterms:W3CDTF">2017-08-29T14:34:40Z</dcterms:created>
  <dcterms:modified xsi:type="dcterms:W3CDTF">2017-08-29T14:42:29Z</dcterms:modified>
</cp:coreProperties>
</file>