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D6697A-1ADE-4E1E-8369-7A7441257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7E26203-38E9-4C71-9CBA-128A7845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A864A09-A863-40E9-B244-914BB73C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9CFCC4-AF08-48BC-97C3-61D6DC05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97DCDD-C289-462E-87E2-7D1DC34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A2BAC5-236B-4606-8DF8-28AD0957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3195217-7F1B-4E91-8524-E0581E19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254548-B7FF-4ADD-AA9F-8942CFF4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7985D5-A474-4E95-9CBB-E9ED02E1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73C3D5-163C-49C4-8B7A-04FF6BDC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0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138CE8E-6E11-46B9-AFFE-31BB98175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1251577-957B-40D6-B016-DB689EBBF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9493C6-7E14-40E0-B5F8-49807E04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D007392-6D2C-4353-BFE1-5A63375B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665314-25F6-4645-9DD2-2F5DBEAD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273D79-0D16-437C-ADDA-2CFE5208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6BA0D9-3FFB-47D0-9583-2E536BC5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1534289-F952-4F02-8147-6174B3E1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A89AE46-E424-4948-8D9A-3764427D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32FAAF-91F0-49A0-8444-E939CF6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F2BF21-D290-4E38-8162-F5C5509C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BED662-FCA0-4FD6-B9EC-F148FBBC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7719D8D-036E-43D2-9BE7-625CFCF7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36948B-1D91-4EB9-8ADC-E4CE098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B748D9-48D9-4750-8B5C-F9D013CC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3CCDC5-E6B1-4EED-B66B-3A378E02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1EE574-9FBC-4682-A96A-167DA2D0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3BD3ADE-3C28-4D12-BA05-0D7E2F5D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D215719-19E5-4ACF-87A2-1778598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6A8F68E-ED9F-46E5-A193-F9E55390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2993D4C-D9B2-4C9D-891B-6ED8F789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577B51-8A3D-4158-82CA-0C40453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E95C7B5-1322-4553-A71B-60F1E7FF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D17F68-0FB7-43A1-87EA-C836634A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44E19D-9858-40EF-AF00-7FD7985AF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CACF5AD-ACE3-4A85-8B73-6C60AB92B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674BF84-FAF6-414B-B487-CEF44827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BF3BA9F-7E4D-4551-88EC-38CA120B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9DCCDD2-066D-4E47-B5CD-8F6ADBC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26295A-FAF5-4921-89F4-89143BEE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2F35088-F6AD-4737-B795-49259D7D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5235F47-459D-481A-8D24-D04D37C4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3CA8AE9-8627-4C03-AC39-2846F365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7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AEDE7E6-62A9-4B2D-B1D1-ED61A8B8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A750186-B95D-4829-B813-8C1FDFF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BC2B4B-4A7E-4E27-9004-CE37F5E6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7B709B-0146-4AB5-8A91-E07537B3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A943AA-F700-4198-B09D-2C00E646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D6E177F-CACC-443B-8757-A4216CC1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BDE5193-420D-4410-9CD6-8BDD3A6C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76883A6-2466-4E3C-8F55-5F335343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BCDD2C6-AFE6-4911-A086-0D7EAE99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FE3135-3349-40EE-BBA8-BF7608CC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24F65DC-B1AC-4F8A-9947-6F6CF17A7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98392BC-6B04-4FB7-8653-2EC273B0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4177F6A-E8D4-472C-A73E-53336AE9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83610A-8068-4789-BB65-DD9D5C8A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671AEA-49A3-499C-B6E1-A1EFA428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5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D88334E-B4B0-4C37-AA45-E6C72BC0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4904A5-CED7-4B7E-B880-3FB7FB49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071AFF3-4E90-47F1-9200-87E9DAF11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9216-5C5D-4E60-B070-D97571EC85A7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DF53A69-823E-495C-B7F5-05C17BC16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07CD43-0772-43A8-BA2A-92882B1A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AE4A-D24B-426B-AF9D-520D89C5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5345239-8DAC-4C2A-94C0-11C27DA0F93E}"/>
              </a:ext>
            </a:extLst>
          </p:cNvPr>
          <p:cNvPicPr/>
          <p:nvPr/>
        </p:nvPicPr>
        <p:blipFill rotWithShape="1">
          <a:blip r:embed="rId2"/>
          <a:srcRect t="11956" b="36353"/>
          <a:stretch/>
        </p:blipFill>
        <p:spPr bwMode="auto">
          <a:xfrm>
            <a:off x="3947920" y="752959"/>
            <a:ext cx="9138833" cy="648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73BBADF-C44B-48D6-B891-148969B4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555" y="695809"/>
            <a:ext cx="723900" cy="2209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27907A0-EA1C-440F-AD1A-A2DB01FF4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55" y="371959"/>
            <a:ext cx="3390900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4A1E4D9-B076-426F-B150-896B0730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56" y="624371"/>
            <a:ext cx="2784468" cy="544392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020D8AFE-3188-4A7E-894C-5ED272D3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782"/>
          <a:stretch/>
        </p:blipFill>
        <p:spPr>
          <a:xfrm rot="21351133">
            <a:off x="6902101" y="2714700"/>
            <a:ext cx="1699576" cy="120363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E1EEC4D0-3D97-44A1-863C-19B07ED69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733" y="5810926"/>
            <a:ext cx="720622" cy="25736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4FEFF93-FFA3-4FB5-82A7-0B89E2804958}"/>
              </a:ext>
            </a:extLst>
          </p:cNvPr>
          <p:cNvSpPr txBox="1"/>
          <p:nvPr/>
        </p:nvSpPr>
        <p:spPr>
          <a:xfrm>
            <a:off x="1163452" y="5794806"/>
            <a:ext cx="65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提交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F1277939-67E3-4068-8632-48B3DC34A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9063" y="2846927"/>
            <a:ext cx="443783" cy="4084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B2B47E02-E031-4688-87DF-0EBDEA1304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9063" y="3428999"/>
            <a:ext cx="443783" cy="4133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24" y="969809"/>
            <a:ext cx="2424732" cy="502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798" y="1070082"/>
            <a:ext cx="2508108" cy="38225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798" y="4896879"/>
            <a:ext cx="2487215" cy="6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xmlns="" id="{57C1C7CC-ADAE-4CC7-8834-93E23AC2D0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5002" r="4813" b="4639"/>
          <a:stretch/>
        </p:blipFill>
        <p:spPr bwMode="auto">
          <a:xfrm>
            <a:off x="0" y="0"/>
            <a:ext cx="12191999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xmlns="" id="{D18F718D-755B-44F4-B411-397F0266F8C0}"/>
              </a:ext>
            </a:extLst>
          </p:cNvPr>
          <p:cNvPicPr/>
          <p:nvPr/>
        </p:nvPicPr>
        <p:blipFill rotWithShape="1">
          <a:blip r:embed="rId3"/>
          <a:srcRect t="11956" b="36353"/>
          <a:stretch/>
        </p:blipFill>
        <p:spPr bwMode="auto">
          <a:xfrm>
            <a:off x="3053166" y="371959"/>
            <a:ext cx="9138833" cy="648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xmlns="" id="{DF7973DE-3246-4574-B2E3-C0C91DA3B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555" y="695809"/>
            <a:ext cx="723900" cy="22098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xmlns="" id="{91454132-6E18-4F69-8367-416A31317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555" y="371959"/>
            <a:ext cx="3390900" cy="381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CACDA2A0-27F0-4419-92CF-7365B8324A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77" b="73080"/>
          <a:stretch/>
        </p:blipFill>
        <p:spPr>
          <a:xfrm>
            <a:off x="176024" y="1413163"/>
            <a:ext cx="2784468" cy="748145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xmlns="" id="{010D4D10-76C4-4D55-9E8D-E001BAAC2D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782"/>
          <a:stretch/>
        </p:blipFill>
        <p:spPr>
          <a:xfrm rot="21351133">
            <a:off x="6902101" y="2714700"/>
            <a:ext cx="1699576" cy="1203634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xmlns="" id="{A9DFD6DE-049A-4582-B33D-689635044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9065" y="2791247"/>
            <a:ext cx="443782" cy="45963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4FABF8C1-8596-4D53-9347-5FC3E53755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9063" y="2846927"/>
            <a:ext cx="443783" cy="408482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xmlns="" id="{7DB336BD-E774-4659-8022-61F2EFC4D38C}"/>
              </a:ext>
            </a:extLst>
          </p:cNvPr>
          <p:cNvPicPr/>
          <p:nvPr/>
        </p:nvPicPr>
        <p:blipFill rotWithShape="1">
          <a:blip r:embed="rId10"/>
          <a:srcRect t="18903" b="6091"/>
          <a:stretch/>
        </p:blipFill>
        <p:spPr bwMode="auto">
          <a:xfrm>
            <a:off x="3004036" y="695809"/>
            <a:ext cx="9144419" cy="6162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xmlns="" id="{E118C7CB-1553-4B06-99F1-995C79E36E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733" y="5810926"/>
            <a:ext cx="720622" cy="257365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2076CE15-60ED-4074-8E13-0CFBBCBA2D77}"/>
              </a:ext>
            </a:extLst>
          </p:cNvPr>
          <p:cNvSpPr txBox="1"/>
          <p:nvPr/>
        </p:nvSpPr>
        <p:spPr>
          <a:xfrm>
            <a:off x="1128693" y="5794489"/>
            <a:ext cx="65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提交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xmlns="" id="{0CF162F8-B409-4B4B-B632-7344CC3C96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9063" y="2846927"/>
            <a:ext cx="443783" cy="408482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xmlns="" id="{D31692FF-FCA6-41F2-8C2C-6D2BDAFF1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19063" y="3428999"/>
            <a:ext cx="443783" cy="4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6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xmlns="" id="{57C1C7CC-ADAE-4CC7-8834-93E23AC2D0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5002" r="4813" b="4639"/>
          <a:stretch/>
        </p:blipFill>
        <p:spPr bwMode="auto">
          <a:xfrm>
            <a:off x="0" y="0"/>
            <a:ext cx="12191999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xmlns="" id="{D18F718D-755B-44F4-B411-397F0266F8C0}"/>
              </a:ext>
            </a:extLst>
          </p:cNvPr>
          <p:cNvPicPr/>
          <p:nvPr/>
        </p:nvPicPr>
        <p:blipFill rotWithShape="1">
          <a:blip r:embed="rId3"/>
          <a:srcRect t="11956" b="36353"/>
          <a:stretch/>
        </p:blipFill>
        <p:spPr bwMode="auto">
          <a:xfrm>
            <a:off x="3053166" y="371959"/>
            <a:ext cx="9138833" cy="648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xmlns="" id="{DF7973DE-3246-4574-B2E3-C0C91DA3B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555" y="695809"/>
            <a:ext cx="723900" cy="22098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xmlns="" id="{91454132-6E18-4F69-8367-416A31317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555" y="371959"/>
            <a:ext cx="3390900" cy="381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CACDA2A0-27F0-4419-92CF-7365B8324A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14"/>
          <a:stretch/>
        </p:blipFill>
        <p:spPr>
          <a:xfrm>
            <a:off x="125479" y="1026089"/>
            <a:ext cx="2784468" cy="3918857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xmlns="" id="{010D4D10-76C4-4D55-9E8D-E001BAAC2D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782"/>
          <a:stretch/>
        </p:blipFill>
        <p:spPr>
          <a:xfrm rot="21351133">
            <a:off x="6902101" y="2714700"/>
            <a:ext cx="1699576" cy="1203634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4FABF8C1-8596-4D53-9347-5FC3E53755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05580" y="2846928"/>
            <a:ext cx="257266" cy="236802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xmlns="" id="{E118C7CB-1553-4B06-99F1-995C79E36E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733" y="5810926"/>
            <a:ext cx="720622" cy="257365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2076CE15-60ED-4074-8E13-0CFBBCBA2D77}"/>
              </a:ext>
            </a:extLst>
          </p:cNvPr>
          <p:cNvSpPr txBox="1"/>
          <p:nvPr/>
        </p:nvSpPr>
        <p:spPr>
          <a:xfrm>
            <a:off x="1128693" y="5794489"/>
            <a:ext cx="65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提交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6B50CDF-1620-4722-9174-0ADA73A4B4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5580" y="3229459"/>
            <a:ext cx="257266" cy="2396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ACDA2A0-27F0-4419-92CF-7365B8324A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77" b="73080"/>
          <a:stretch/>
        </p:blipFill>
        <p:spPr>
          <a:xfrm>
            <a:off x="134349" y="4567889"/>
            <a:ext cx="2784468" cy="7481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71959"/>
            <a:ext cx="3035426" cy="6486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053166" y="335281"/>
            <a:ext cx="9138834" cy="6522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757555" y="371959"/>
            <a:ext cx="343444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1277600" y="752959"/>
            <a:ext cx="914399" cy="1948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1579234" y="2797898"/>
            <a:ext cx="550815" cy="76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27" y="852407"/>
            <a:ext cx="48768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82381" y="466448"/>
            <a:ext cx="48768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65861" y="451556"/>
            <a:ext cx="48768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84165" y="852407"/>
            <a:ext cx="48768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928005" y="2797898"/>
            <a:ext cx="48768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5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22657" y="371957"/>
            <a:ext cx="321890" cy="3238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11029188" y="371957"/>
            <a:ext cx="321890" cy="3238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1425427" y="371956"/>
            <a:ext cx="321890" cy="3238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11808713" y="386623"/>
            <a:ext cx="321890" cy="3238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11669593" y="2824942"/>
            <a:ext cx="321890" cy="3238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11668908" y="3178532"/>
            <a:ext cx="321890" cy="3238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XIAO, Ling</dc:creator>
  <cp:lastModifiedBy>Admin</cp:lastModifiedBy>
  <cp:revision>17</cp:revision>
  <dcterms:created xsi:type="dcterms:W3CDTF">2017-08-30T04:22:32Z</dcterms:created>
  <dcterms:modified xsi:type="dcterms:W3CDTF">2017-08-30T10:05:46Z</dcterms:modified>
</cp:coreProperties>
</file>