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10"/>
    <p:restoredTop sz="94613"/>
  </p:normalViewPr>
  <p:slideViewPr>
    <p:cSldViewPr snapToGrid="0" snapToObjects="1">
      <p:cViewPr>
        <p:scale>
          <a:sx n="105" d="100"/>
          <a:sy n="105" d="100"/>
        </p:scale>
        <p:origin x="14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0D462-3001-4D4A-968C-EA029E5B9C9B}" type="datetimeFigureOut">
              <a:rPr kumimoji="1" lang="zh-CN" altLang="en-US" smtClean="0"/>
              <a:t>2017/8/31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28185-D262-C245-ACDB-0B76E089B6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0276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BE69-45AE-364B-A3A6-FED923136841}" type="datetimeFigureOut">
              <a:rPr kumimoji="1" lang="zh-CN" altLang="en-US" smtClean="0"/>
              <a:t>2017/8/31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3A7E-E9E9-CA4D-9860-A1CFAE4F27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4363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BE69-45AE-364B-A3A6-FED923136841}" type="datetimeFigureOut">
              <a:rPr kumimoji="1" lang="zh-CN" altLang="en-US" smtClean="0"/>
              <a:t>2017/8/31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3A7E-E9E9-CA4D-9860-A1CFAE4F27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09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BE69-45AE-364B-A3A6-FED923136841}" type="datetimeFigureOut">
              <a:rPr kumimoji="1" lang="zh-CN" altLang="en-US" smtClean="0"/>
              <a:t>2017/8/31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3A7E-E9E9-CA4D-9860-A1CFAE4F27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9400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BE69-45AE-364B-A3A6-FED923136841}" type="datetimeFigureOut">
              <a:rPr kumimoji="1" lang="zh-CN" altLang="en-US" smtClean="0"/>
              <a:t>2017/8/31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3A7E-E9E9-CA4D-9860-A1CFAE4F27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538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BE69-45AE-364B-A3A6-FED923136841}" type="datetimeFigureOut">
              <a:rPr kumimoji="1" lang="zh-CN" altLang="en-US" smtClean="0"/>
              <a:t>2017/8/31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3A7E-E9E9-CA4D-9860-A1CFAE4F27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558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BE69-45AE-364B-A3A6-FED923136841}" type="datetimeFigureOut">
              <a:rPr kumimoji="1" lang="zh-CN" altLang="en-US" smtClean="0"/>
              <a:t>2017/8/31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3A7E-E9E9-CA4D-9860-A1CFAE4F27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6486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BE69-45AE-364B-A3A6-FED923136841}" type="datetimeFigureOut">
              <a:rPr kumimoji="1" lang="zh-CN" altLang="en-US" smtClean="0"/>
              <a:t>2017/8/31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3A7E-E9E9-CA4D-9860-A1CFAE4F27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5800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BE69-45AE-364B-A3A6-FED923136841}" type="datetimeFigureOut">
              <a:rPr kumimoji="1" lang="zh-CN" altLang="en-US" smtClean="0"/>
              <a:t>2017/8/31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3A7E-E9E9-CA4D-9860-A1CFAE4F27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8157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BE69-45AE-364B-A3A6-FED923136841}" type="datetimeFigureOut">
              <a:rPr kumimoji="1" lang="zh-CN" altLang="en-US" smtClean="0"/>
              <a:t>2017/8/31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3A7E-E9E9-CA4D-9860-A1CFAE4F27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0339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BE69-45AE-364B-A3A6-FED923136841}" type="datetimeFigureOut">
              <a:rPr kumimoji="1" lang="zh-CN" altLang="en-US" smtClean="0"/>
              <a:t>2017/8/31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3A7E-E9E9-CA4D-9860-A1CFAE4F27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5989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BE69-45AE-364B-A3A6-FED923136841}" type="datetimeFigureOut">
              <a:rPr kumimoji="1" lang="zh-CN" altLang="en-US" smtClean="0"/>
              <a:t>2017/8/31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3A7E-E9E9-CA4D-9860-A1CFAE4F27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37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0BE69-45AE-364B-A3A6-FED923136841}" type="datetimeFigureOut">
              <a:rPr kumimoji="1" lang="zh-CN" altLang="en-US" smtClean="0"/>
              <a:t>2017/8/31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C3A7E-E9E9-CA4D-9860-A1CFAE4F27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589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" y="342900"/>
            <a:ext cx="10985500" cy="61722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21792" y="651641"/>
            <a:ext cx="2720498" cy="5863458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81794" y="596110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数据</a:t>
            </a:r>
            <a:r>
              <a:rPr kumimoji="1" lang="zh-CN" altLang="en-US" smtClean="0"/>
              <a:t>筛选与检索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342290" y="651641"/>
            <a:ext cx="2720498" cy="5863458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979062" y="5961102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结果可视化与分析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62788" y="651640"/>
            <a:ext cx="5525962" cy="5863459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146579" y="59713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筛选结果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1825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84700" y="3517900"/>
            <a:ext cx="2628900" cy="17399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连接符 5"/>
          <p:cNvCxnSpPr/>
          <p:nvPr/>
        </p:nvCxnSpPr>
        <p:spPr>
          <a:xfrm>
            <a:off x="3670299" y="2429346"/>
            <a:ext cx="914401" cy="10885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3550680" y="2311400"/>
            <a:ext cx="543535" cy="571499"/>
          </a:xfrm>
          <a:prstGeom prst="ellipse">
            <a:avLst/>
          </a:prstGeom>
          <a:solidFill>
            <a:srgbClr val="F5DA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连接符 10"/>
          <p:cNvCxnSpPr/>
          <p:nvPr/>
        </p:nvCxnSpPr>
        <p:spPr>
          <a:xfrm>
            <a:off x="4392739" y="1676400"/>
            <a:ext cx="762252" cy="18415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 rot="847210">
            <a:off x="3435299" y="798682"/>
            <a:ext cx="1419827" cy="14198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" name="直线连接符 16"/>
          <p:cNvCxnSpPr/>
          <p:nvPr/>
        </p:nvCxnSpPr>
        <p:spPr>
          <a:xfrm>
            <a:off x="5253775" y="1070094"/>
            <a:ext cx="351575" cy="24478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 rot="847210">
            <a:off x="4833681" y="685831"/>
            <a:ext cx="834266" cy="8342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9" name="直线连接符 28"/>
          <p:cNvCxnSpPr/>
          <p:nvPr/>
        </p:nvCxnSpPr>
        <p:spPr>
          <a:xfrm flipH="1">
            <a:off x="7213600" y="2429346"/>
            <a:ext cx="684114" cy="10885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7676337" y="2321391"/>
            <a:ext cx="556312" cy="5563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1" name="直线连接符 30"/>
          <p:cNvCxnSpPr/>
          <p:nvPr/>
        </p:nvCxnSpPr>
        <p:spPr>
          <a:xfrm flipH="1">
            <a:off x="6493143" y="1676400"/>
            <a:ext cx="740893" cy="18415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 rot="847210">
            <a:off x="6904154" y="1300242"/>
            <a:ext cx="764444" cy="76444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3" name="直线连接符 32"/>
          <p:cNvCxnSpPr/>
          <p:nvPr/>
        </p:nvCxnSpPr>
        <p:spPr>
          <a:xfrm flipH="1">
            <a:off x="6078798" y="1070094"/>
            <a:ext cx="135156" cy="24478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 rot="847210">
            <a:off x="5751959" y="493567"/>
            <a:ext cx="1153055" cy="1153055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箭头连接符 2"/>
          <p:cNvCxnSpPr/>
          <p:nvPr/>
        </p:nvCxnSpPr>
        <p:spPr>
          <a:xfrm flipH="1" flipV="1">
            <a:off x="8432801" y="2311570"/>
            <a:ext cx="972456" cy="5673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 flipH="1" flipV="1">
            <a:off x="8447315" y="4459684"/>
            <a:ext cx="972456" cy="5673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9405257" y="1908583"/>
            <a:ext cx="22497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大头针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每一个表示一种污染物的浓度状况</a:t>
            </a:r>
            <a:endParaRPr kumimoji="1" lang="zh-CN" altLang="en-US" sz="2000" dirty="0"/>
          </a:p>
        </p:txBody>
      </p:sp>
      <p:sp>
        <p:nvSpPr>
          <p:cNvPr id="22" name="文本框 21"/>
          <p:cNvSpPr txBox="1"/>
          <p:nvPr/>
        </p:nvSpPr>
        <p:spPr>
          <a:xfrm>
            <a:off x="9419771" y="4275018"/>
            <a:ext cx="2061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站房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3606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527907A0-EA1C-440F-AD1A-A2DB01FF4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82096" cy="818213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771036" y="867420"/>
            <a:ext cx="276365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00B0F0"/>
                </a:solidFill>
              </a:rPr>
              <a:t>9</a:t>
            </a:r>
            <a:endParaRPr kumimoji="1" lang="zh-CN" altLang="en-US" dirty="0">
              <a:solidFill>
                <a:srgbClr val="00B0F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478815" y="116306"/>
            <a:ext cx="803281" cy="65313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1755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08"/>
          <a:stretch/>
        </p:blipFill>
        <p:spPr bwMode="auto">
          <a:xfrm>
            <a:off x="183197" y="930773"/>
            <a:ext cx="5729605" cy="290639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矩形 4"/>
          <p:cNvSpPr/>
          <p:nvPr/>
        </p:nvSpPr>
        <p:spPr>
          <a:xfrm>
            <a:off x="3557954" y="514350"/>
            <a:ext cx="413657" cy="459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540369" y="1006719"/>
            <a:ext cx="413657" cy="459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03977" y="1006719"/>
            <a:ext cx="967623" cy="459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2261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222" y="742950"/>
            <a:ext cx="5646420" cy="40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1546977" y="1857111"/>
            <a:ext cx="1534551" cy="459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3446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935" y="1291526"/>
            <a:ext cx="9151049" cy="48776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762601" y="1874746"/>
            <a:ext cx="56083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CO</a:t>
            </a:r>
            <a:r>
              <a:rPr lang="en-US" altLang="zh-CN" sz="1400" baseline="-25000" dirty="0" smtClean="0"/>
              <a:t>2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165730" y="1536192"/>
            <a:ext cx="56083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4</a:t>
            </a:r>
            <a:r>
              <a:rPr lang="zh-CN" altLang="en-US" sz="1600" dirty="0" smtClean="0"/>
              <a:t>日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3897250" y="1536192"/>
            <a:ext cx="56083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5</a:t>
            </a:r>
            <a:r>
              <a:rPr lang="zh-CN" altLang="en-US" sz="1600" dirty="0" smtClean="0"/>
              <a:t>日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5281806" y="1536192"/>
            <a:ext cx="57721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7</a:t>
            </a:r>
            <a:r>
              <a:rPr lang="zh-CN" altLang="en-US" sz="1600" dirty="0" smtClean="0"/>
              <a:t>日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0" y="1536192"/>
            <a:ext cx="56083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6</a:t>
            </a:r>
            <a:r>
              <a:rPr lang="zh-CN" altLang="en-US" sz="1600" dirty="0" smtClean="0"/>
              <a:t>日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5949696" y="1536192"/>
            <a:ext cx="56083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8</a:t>
            </a:r>
            <a:r>
              <a:rPr lang="zh-CN" altLang="en-US" sz="1600" dirty="0" smtClean="0"/>
              <a:t>日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6664834" y="1536192"/>
            <a:ext cx="56083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9</a:t>
            </a:r>
            <a:r>
              <a:rPr lang="zh-CN" altLang="en-US" sz="1600" dirty="0" smtClean="0"/>
              <a:t>日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7323202" y="1536192"/>
            <a:ext cx="62598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10</a:t>
            </a:r>
            <a:r>
              <a:rPr lang="zh-CN" altLang="en-US" sz="1600" dirty="0" smtClean="0"/>
              <a:t>日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8028625" y="1536192"/>
            <a:ext cx="62598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11</a:t>
            </a:r>
            <a:r>
              <a:rPr lang="zh-CN" altLang="en-US" sz="1600" dirty="0" smtClean="0"/>
              <a:t>日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8727091" y="1536192"/>
            <a:ext cx="63208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12</a:t>
            </a:r>
            <a:r>
              <a:rPr lang="zh-CN" altLang="en-US" sz="1600" dirty="0" smtClean="0"/>
              <a:t>日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9449854" y="1536192"/>
            <a:ext cx="62598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13</a:t>
            </a:r>
            <a:r>
              <a:rPr lang="zh-CN" altLang="en-US" sz="1600" dirty="0" smtClean="0"/>
              <a:t>日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10166512" y="1536192"/>
            <a:ext cx="62598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14</a:t>
            </a:r>
            <a:r>
              <a:rPr lang="zh-CN" altLang="en-US" sz="1600" dirty="0" smtClean="0"/>
              <a:t>日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1762601" y="2468744"/>
            <a:ext cx="56083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NO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1762601" y="2171745"/>
            <a:ext cx="56083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NO</a:t>
            </a:r>
            <a:r>
              <a:rPr lang="en-US" altLang="zh-CN" sz="1400" baseline="-25000" dirty="0" smtClean="0"/>
              <a:t>2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1762601" y="2765743"/>
            <a:ext cx="56083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NH</a:t>
            </a:r>
            <a:r>
              <a:rPr lang="en-US" altLang="zh-CN" sz="1400" baseline="-25000" dirty="0" smtClean="0"/>
              <a:t>3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1769935" y="3106138"/>
            <a:ext cx="56083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mr-IN" sz="1400" dirty="0" smtClean="0"/>
              <a:t>…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1769935" y="3700136"/>
            <a:ext cx="56083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mr-IN" altLang="zh-CN" sz="1400" dirty="0" smtClean="0"/>
              <a:t>…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1769935" y="3403137"/>
            <a:ext cx="56083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mr-IN" altLang="zh-CN" sz="1400" dirty="0" smtClean="0"/>
              <a:t>…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1769935" y="3997135"/>
            <a:ext cx="56083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mr-IN" altLang="zh-CN" sz="1400" dirty="0" smtClean="0"/>
              <a:t>…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762601" y="4300954"/>
            <a:ext cx="56083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mr-IN" altLang="zh-CN" sz="1400" dirty="0" smtClean="0"/>
              <a:t>…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1762601" y="4894952"/>
            <a:ext cx="56083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mr-IN" altLang="zh-CN" sz="1400" smtClean="0"/>
              <a:t>…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1762601" y="4597953"/>
            <a:ext cx="56083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mr-IN" altLang="zh-CN" sz="1400" dirty="0" smtClean="0"/>
              <a:t>…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1762601" y="5191951"/>
            <a:ext cx="56083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mr-IN" altLang="zh-CN" sz="1400" dirty="0" smtClean="0"/>
              <a:t>…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2457690" y="1536192"/>
            <a:ext cx="56083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日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2182368" y="5836165"/>
            <a:ext cx="280416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                          </a:t>
            </a:r>
            <a:r>
              <a:rPr lang="zh-CN" altLang="en-US" sz="1400" dirty="0" smtClean="0"/>
              <a:t>           </a:t>
            </a:r>
            <a:r>
              <a:rPr lang="en-US" sz="1400" dirty="0" smtClean="0"/>
              <a:t>            1</a:t>
            </a:r>
            <a:endParaRPr lang="en-US" sz="14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330767" y="1536192"/>
            <a:ext cx="8461727" cy="0"/>
          </a:xfrm>
          <a:prstGeom prst="straightConnector1">
            <a:avLst/>
          </a:prstGeom>
          <a:ln w="349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762601" y="1874746"/>
            <a:ext cx="0" cy="3721382"/>
          </a:xfrm>
          <a:prstGeom prst="straightConnector1">
            <a:avLst/>
          </a:prstGeom>
          <a:ln w="349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859020" y="11068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时间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342679" y="2776521"/>
            <a:ext cx="4125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污染物因子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66</Words>
  <Application>Microsoft Macintosh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DengXian</vt:lpstr>
      <vt:lpstr>DengXian Light</vt:lpstr>
      <vt:lpstr>Mangal</vt:lpstr>
      <vt:lpstr>Arial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CAO, Jialin</dc:creator>
  <cp:lastModifiedBy>SUN Peifeng</cp:lastModifiedBy>
  <cp:revision>38</cp:revision>
  <dcterms:created xsi:type="dcterms:W3CDTF">2017-08-29T14:34:40Z</dcterms:created>
  <dcterms:modified xsi:type="dcterms:W3CDTF">2017-08-31T10:22:51Z</dcterms:modified>
</cp:coreProperties>
</file>