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itiBikeDashboard18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C50CC6A-00FD-47AB-BA4A-F18564857F0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CitiBike Dashboard '18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86C0E58-3B1B-4049-8983-6D697F36FC9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8/3/2021 1:52:38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B4E75FC-F122-4B9F-A962-47FD710D9F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" y="403860"/>
            <a:ext cx="11932920" cy="605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2021-08-03T01:52:39Z</dcterms:created>
  <dcterms:modified xsi:type="dcterms:W3CDTF">2021-08-03T01:52:39Z</dcterms:modified>
</cp:coreProperties>
</file>