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5E3A3F2-A1F2-45BD-803A-C66165420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A832C91-7C1B-4C3A-B69A-B1EE725A5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uture sales forecasting">
            <a:extLst>
              <a:ext uri="{FF2B5EF4-FFF2-40B4-BE49-F238E27FC236}">
                <a16:creationId xmlns:a16="http://schemas.microsoft.com/office/drawing/2014/main" id="{82681186-3DFB-45B8-B9C3-3BC951C2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0"/>
            <a:ext cx="12192000" cy="6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in each segment">
            <a:extLst>
              <a:ext uri="{FF2B5EF4-FFF2-40B4-BE49-F238E27FC236}">
                <a16:creationId xmlns:a16="http://schemas.microsoft.com/office/drawing/2014/main" id="{06818050-65B1-4DFD-B122-B1FC2E6B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29" y="0"/>
            <a:ext cx="601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 of sales in sub category with filter">
            <a:extLst>
              <a:ext uri="{FF2B5EF4-FFF2-40B4-BE49-F238E27FC236}">
                <a16:creationId xmlns:a16="http://schemas.microsoft.com/office/drawing/2014/main" id="{D7803545-A29A-49CD-8AB4-D82892EB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1" y="0"/>
            <a:ext cx="1486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 of sales in different states ">
            <a:extLst>
              <a:ext uri="{FF2B5EF4-FFF2-40B4-BE49-F238E27FC236}">
                <a16:creationId xmlns:a16="http://schemas.microsoft.com/office/drawing/2014/main" id="{8AEBBA6A-D380-445D-867C-1A5820630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recast for orders">
            <a:extLst>
              <a:ext uri="{FF2B5EF4-FFF2-40B4-BE49-F238E27FC236}">
                <a16:creationId xmlns:a16="http://schemas.microsoft.com/office/drawing/2014/main" id="{66CA2BB2-6CC8-4D47-8398-F2153E2D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57" y="0"/>
            <a:ext cx="5102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dashboard">
            <a:extLst>
              <a:ext uri="{FF2B5EF4-FFF2-40B4-BE49-F238E27FC236}">
                <a16:creationId xmlns:a16="http://schemas.microsoft.com/office/drawing/2014/main" id="{155611F1-8E2F-4411-8C4B-1081360A3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 forecast story1">
            <a:extLst>
              <a:ext uri="{FF2B5EF4-FFF2-40B4-BE49-F238E27FC236}">
                <a16:creationId xmlns:a16="http://schemas.microsoft.com/office/drawing/2014/main" id="{677CEA41-647D-4B8B-AD8E-0EEDDE53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forecast story2">
            <a:extLst>
              <a:ext uri="{FF2B5EF4-FFF2-40B4-BE49-F238E27FC236}">
                <a16:creationId xmlns:a16="http://schemas.microsoft.com/office/drawing/2014/main" id="{5FC8B8AB-1E2B-45FD-8C63-8DE34FA9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urrent sales">
            <a:extLst>
              <a:ext uri="{FF2B5EF4-FFF2-40B4-BE49-F238E27FC236}">
                <a16:creationId xmlns:a16="http://schemas.microsoft.com/office/drawing/2014/main" id="{EF30CA79-F522-4041-8958-6CFAA3959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19" y="0"/>
            <a:ext cx="2760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Jetal Rajendran Kathavarayan</cp:lastModifiedBy>
  <cp:revision>1</cp:revision>
  <dcterms:created xsi:type="dcterms:W3CDTF">2024-06-18T20:37:24Z</dcterms:created>
  <dcterms:modified xsi:type="dcterms:W3CDTF">2024-06-18T20:47:58Z</dcterms:modified>
</cp:coreProperties>
</file>