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31C13-FB02-4BBF-A676-125E296D8576}" v="32" dt="2024-05-26T20:42:40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am Adzak" userId="e9381150120ba3b7" providerId="LiveId" clId="{9D431C13-FB02-4BBF-A676-125E296D8576}"/>
    <pc:docChg chg="undo custSel modSld">
      <pc:chgData name="Jetam Adzak" userId="e9381150120ba3b7" providerId="LiveId" clId="{9D431C13-FB02-4BBF-A676-125E296D8576}" dt="2024-05-26T20:42:40.574" v="131"/>
      <pc:docMkLst>
        <pc:docMk/>
      </pc:docMkLst>
      <pc:sldChg chg="addSp delSp modSp mod modTransition setBg">
        <pc:chgData name="Jetam Adzak" userId="e9381150120ba3b7" providerId="LiveId" clId="{9D431C13-FB02-4BBF-A676-125E296D8576}" dt="2024-05-26T20:41:37.081" v="120"/>
        <pc:sldMkLst>
          <pc:docMk/>
          <pc:sldMk cId="2261552898" sldId="257"/>
        </pc:sldMkLst>
        <pc:spChg chg="mod">
          <ac:chgData name="Jetam Adzak" userId="e9381150120ba3b7" providerId="LiveId" clId="{9D431C13-FB02-4BBF-A676-125E296D8576}" dt="2024-05-26T20:16:10.694" v="70" actId="26606"/>
          <ac:spMkLst>
            <pc:docMk/>
            <pc:sldMk cId="2261552898" sldId="257"/>
            <ac:spMk id="2" creationId="{84A4C0B0-A149-C91B-0179-F74A45DC1291}"/>
          </ac:spMkLst>
        </pc:spChg>
        <pc:spChg chg="add del mod">
          <ac:chgData name="Jetam Adzak" userId="e9381150120ba3b7" providerId="LiveId" clId="{9D431C13-FB02-4BBF-A676-125E296D8576}" dt="2024-05-26T20:16:10.694" v="70" actId="26606"/>
          <ac:spMkLst>
            <pc:docMk/>
            <pc:sldMk cId="2261552898" sldId="257"/>
            <ac:spMk id="3" creationId="{D9AD910A-8FCA-6494-5BA4-DE97521DC9B9}"/>
          </ac:spMkLst>
        </pc:spChg>
        <pc:spChg chg="add">
          <ac:chgData name="Jetam Adzak" userId="e9381150120ba3b7" providerId="LiveId" clId="{9D431C13-FB02-4BBF-A676-125E296D8576}" dt="2024-05-26T20:16:10.694" v="70" actId="26606"/>
          <ac:spMkLst>
            <pc:docMk/>
            <pc:sldMk cId="2261552898" sldId="257"/>
            <ac:spMk id="6" creationId="{7E475056-B0EB-44BE-8568-61ABEFB2E99D}"/>
          </ac:spMkLst>
        </pc:spChg>
        <pc:spChg chg="add">
          <ac:chgData name="Jetam Adzak" userId="e9381150120ba3b7" providerId="LiveId" clId="{9D431C13-FB02-4BBF-A676-125E296D8576}" dt="2024-05-26T20:16:10.694" v="70" actId="26606"/>
          <ac:spMkLst>
            <pc:docMk/>
            <pc:sldMk cId="2261552898" sldId="257"/>
            <ac:spMk id="8" creationId="{E82ABBDC-7A44-4AE8-A04F-B5495481B9F2}"/>
          </ac:spMkLst>
        </pc:spChg>
        <pc:spChg chg="add del">
          <ac:chgData name="Jetam Adzak" userId="e9381150120ba3b7" providerId="LiveId" clId="{9D431C13-FB02-4BBF-A676-125E296D8576}" dt="2024-05-26T20:16:05.887" v="69" actId="26606"/>
          <ac:spMkLst>
            <pc:docMk/>
            <pc:sldMk cId="2261552898" sldId="257"/>
            <ac:spMk id="9" creationId="{7E475056-B0EB-44BE-8568-61ABEFB2E99D}"/>
          </ac:spMkLst>
        </pc:spChg>
        <pc:spChg chg="add del">
          <ac:chgData name="Jetam Adzak" userId="e9381150120ba3b7" providerId="LiveId" clId="{9D431C13-FB02-4BBF-A676-125E296D8576}" dt="2024-05-26T20:16:05.887" v="69" actId="26606"/>
          <ac:spMkLst>
            <pc:docMk/>
            <pc:sldMk cId="2261552898" sldId="257"/>
            <ac:spMk id="13" creationId="{E82ABBDC-7A44-4AE8-A04F-B5495481B9F2}"/>
          </ac:spMkLst>
        </pc:spChg>
        <pc:graphicFrameChg chg="add del">
          <ac:chgData name="Jetam Adzak" userId="e9381150120ba3b7" providerId="LiveId" clId="{9D431C13-FB02-4BBF-A676-125E296D8576}" dt="2024-05-26T20:16:05.887" v="69" actId="26606"/>
          <ac:graphicFrameMkLst>
            <pc:docMk/>
            <pc:sldMk cId="2261552898" sldId="257"/>
            <ac:graphicFrameMk id="5" creationId="{A81A0597-FA87-BD65-9767-1C6B1CC09968}"/>
          </ac:graphicFrameMkLst>
        </pc:graphicFrameChg>
        <pc:graphicFrameChg chg="add">
          <ac:chgData name="Jetam Adzak" userId="e9381150120ba3b7" providerId="LiveId" clId="{9D431C13-FB02-4BBF-A676-125E296D8576}" dt="2024-05-26T20:16:10.694" v="70" actId="26606"/>
          <ac:graphicFrameMkLst>
            <pc:docMk/>
            <pc:sldMk cId="2261552898" sldId="257"/>
            <ac:graphicFrameMk id="10" creationId="{A81A0597-FA87-BD65-9767-1C6B1CC09968}"/>
          </ac:graphicFrameMkLst>
        </pc:graphicFrameChg>
        <pc:picChg chg="add">
          <ac:chgData name="Jetam Adzak" userId="e9381150120ba3b7" providerId="LiveId" clId="{9D431C13-FB02-4BBF-A676-125E296D8576}" dt="2024-05-26T20:12:13.074" v="40"/>
          <ac:picMkLst>
            <pc:docMk/>
            <pc:sldMk cId="2261552898" sldId="257"/>
            <ac:picMk id="2050" creationId="{9D13F5D7-F920-9868-AEAC-F4CA1E2D3F5E}"/>
          </ac:picMkLst>
        </pc:picChg>
        <pc:cxnChg chg="add">
          <ac:chgData name="Jetam Adzak" userId="e9381150120ba3b7" providerId="LiveId" clId="{9D431C13-FB02-4BBF-A676-125E296D8576}" dt="2024-05-26T20:16:10.694" v="70" actId="26606"/>
          <ac:cxnSpMkLst>
            <pc:docMk/>
            <pc:sldMk cId="2261552898" sldId="257"/>
            <ac:cxnSpMk id="7" creationId="{F2C8E2EC-73A4-48C2-B4D7-D7726BD908EE}"/>
          </ac:cxnSpMkLst>
        </pc:cxnChg>
        <pc:cxnChg chg="add del">
          <ac:chgData name="Jetam Adzak" userId="e9381150120ba3b7" providerId="LiveId" clId="{9D431C13-FB02-4BBF-A676-125E296D8576}" dt="2024-05-26T20:16:05.887" v="69" actId="26606"/>
          <ac:cxnSpMkLst>
            <pc:docMk/>
            <pc:sldMk cId="2261552898" sldId="257"/>
            <ac:cxnSpMk id="11" creationId="{F2C8E2EC-73A4-48C2-B4D7-D7726BD908EE}"/>
          </ac:cxnSpMkLst>
        </pc:cxnChg>
      </pc:sldChg>
      <pc:sldChg chg="addSp modSp mod modTransition setBg">
        <pc:chgData name="Jetam Adzak" userId="e9381150120ba3b7" providerId="LiveId" clId="{9D431C13-FB02-4BBF-A676-125E296D8576}" dt="2024-05-26T20:41:40.154" v="121"/>
        <pc:sldMkLst>
          <pc:docMk/>
          <pc:sldMk cId="1530766256" sldId="258"/>
        </pc:sldMkLst>
        <pc:spChg chg="mod">
          <ac:chgData name="Jetam Adzak" userId="e9381150120ba3b7" providerId="LiveId" clId="{9D431C13-FB02-4BBF-A676-125E296D8576}" dt="2024-05-26T20:27:10.938" v="96" actId="26606"/>
          <ac:spMkLst>
            <pc:docMk/>
            <pc:sldMk cId="1530766256" sldId="258"/>
            <ac:spMk id="2" creationId="{E507B4A5-965D-92B0-CD80-F66426B2341F}"/>
          </ac:spMkLst>
        </pc:spChg>
        <pc:spChg chg="mod">
          <ac:chgData name="Jetam Adzak" userId="e9381150120ba3b7" providerId="LiveId" clId="{9D431C13-FB02-4BBF-A676-125E296D8576}" dt="2024-05-26T20:27:22.235" v="98" actId="14100"/>
          <ac:spMkLst>
            <pc:docMk/>
            <pc:sldMk cId="1530766256" sldId="258"/>
            <ac:spMk id="3" creationId="{1219E746-6E60-20DA-451F-BE9CA464D8E6}"/>
          </ac:spMkLst>
        </pc:spChg>
        <pc:picChg chg="add mod ord">
          <ac:chgData name="Jetam Adzak" userId="e9381150120ba3b7" providerId="LiveId" clId="{9D431C13-FB02-4BBF-A676-125E296D8576}" dt="2024-05-26T20:27:10.938" v="96" actId="26606"/>
          <ac:picMkLst>
            <pc:docMk/>
            <pc:sldMk cId="1530766256" sldId="258"/>
            <ac:picMk id="5122" creationId="{F4165688-AEEC-A42E-3C79-B3787DFECA90}"/>
          </ac:picMkLst>
        </pc:picChg>
      </pc:sldChg>
      <pc:sldChg chg="addSp modSp mod modTransition setBg">
        <pc:chgData name="Jetam Adzak" userId="e9381150120ba3b7" providerId="LiveId" clId="{9D431C13-FB02-4BBF-A676-125E296D8576}" dt="2024-05-26T20:41:43.580" v="122"/>
        <pc:sldMkLst>
          <pc:docMk/>
          <pc:sldMk cId="1974916463" sldId="259"/>
        </pc:sldMkLst>
        <pc:spChg chg="mod">
          <ac:chgData name="Jetam Adzak" userId="e9381150120ba3b7" providerId="LiveId" clId="{9D431C13-FB02-4BBF-A676-125E296D8576}" dt="2024-05-26T20:27:49.049" v="100" actId="26606"/>
          <ac:spMkLst>
            <pc:docMk/>
            <pc:sldMk cId="1974916463" sldId="259"/>
            <ac:spMk id="2" creationId="{1A2A1F6E-97FB-EFCA-0ED9-A97E5B0C383B}"/>
          </ac:spMkLst>
        </pc:spChg>
        <pc:spChg chg="mod">
          <ac:chgData name="Jetam Adzak" userId="e9381150120ba3b7" providerId="LiveId" clId="{9D431C13-FB02-4BBF-A676-125E296D8576}" dt="2024-05-26T20:27:49.049" v="100" actId="26606"/>
          <ac:spMkLst>
            <pc:docMk/>
            <pc:sldMk cId="1974916463" sldId="259"/>
            <ac:spMk id="3" creationId="{5CC53E9D-A7C4-8CEC-02A8-790038B63097}"/>
          </ac:spMkLst>
        </pc:spChg>
        <pc:picChg chg="add mod ord">
          <ac:chgData name="Jetam Adzak" userId="e9381150120ba3b7" providerId="LiveId" clId="{9D431C13-FB02-4BBF-A676-125E296D8576}" dt="2024-05-26T20:27:49.049" v="100" actId="26606"/>
          <ac:picMkLst>
            <pc:docMk/>
            <pc:sldMk cId="1974916463" sldId="259"/>
            <ac:picMk id="6146" creationId="{6A723A36-BBD7-5CC8-EF8D-5016F96B67BA}"/>
          </ac:picMkLst>
        </pc:picChg>
      </pc:sldChg>
      <pc:sldChg chg="addSp modSp mod modTransition setBg">
        <pc:chgData name="Jetam Adzak" userId="e9381150120ba3b7" providerId="LiveId" clId="{9D431C13-FB02-4BBF-A676-125E296D8576}" dt="2024-05-26T20:41:45.135" v="123"/>
        <pc:sldMkLst>
          <pc:docMk/>
          <pc:sldMk cId="2009641865" sldId="260"/>
        </pc:sldMkLst>
        <pc:spChg chg="mod">
          <ac:chgData name="Jetam Adzak" userId="e9381150120ba3b7" providerId="LiveId" clId="{9D431C13-FB02-4BBF-A676-125E296D8576}" dt="2024-05-26T20:19:53.136" v="73" actId="26606"/>
          <ac:spMkLst>
            <pc:docMk/>
            <pc:sldMk cId="2009641865" sldId="260"/>
            <ac:spMk id="2" creationId="{5D19DCD9-B652-D942-5D06-D1E477C5D0EA}"/>
          </ac:spMkLst>
        </pc:spChg>
        <pc:spChg chg="mod">
          <ac:chgData name="Jetam Adzak" userId="e9381150120ba3b7" providerId="LiveId" clId="{9D431C13-FB02-4BBF-A676-125E296D8576}" dt="2024-05-26T20:19:53.136" v="73" actId="26606"/>
          <ac:spMkLst>
            <pc:docMk/>
            <pc:sldMk cId="2009641865" sldId="260"/>
            <ac:spMk id="3" creationId="{F0FEA2A5-DE07-0EA9-21DE-77A6E2CC1087}"/>
          </ac:spMkLst>
        </pc:spChg>
        <pc:picChg chg="add mod">
          <ac:chgData name="Jetam Adzak" userId="e9381150120ba3b7" providerId="LiveId" clId="{9D431C13-FB02-4BBF-A676-125E296D8576}" dt="2024-05-26T20:19:53.136" v="73" actId="26606"/>
          <ac:picMkLst>
            <pc:docMk/>
            <pc:sldMk cId="2009641865" sldId="260"/>
            <ac:picMk id="3074" creationId="{DB3EDBC6-1D6B-2C8E-94C1-3CC66669C0D4}"/>
          </ac:picMkLst>
        </pc:picChg>
      </pc:sldChg>
      <pc:sldChg chg="addSp delSp modSp mod modTransition setBg addAnim delAnim">
        <pc:chgData name="Jetam Adzak" userId="e9381150120ba3b7" providerId="LiveId" clId="{9D431C13-FB02-4BBF-A676-125E296D8576}" dt="2024-05-26T20:41:52.852" v="127"/>
        <pc:sldMkLst>
          <pc:docMk/>
          <pc:sldMk cId="717243863" sldId="263"/>
        </pc:sldMkLst>
        <pc:spChg chg="mod">
          <ac:chgData name="Jetam Adzak" userId="e9381150120ba3b7" providerId="LiveId" clId="{9D431C13-FB02-4BBF-A676-125E296D8576}" dt="2024-05-26T20:21:29.499" v="90" actId="26606"/>
          <ac:spMkLst>
            <pc:docMk/>
            <pc:sldMk cId="717243863" sldId="263"/>
            <ac:spMk id="2" creationId="{5F901084-DC96-9148-BB45-0FBAEE491330}"/>
          </ac:spMkLst>
        </pc:spChg>
        <pc:spChg chg="mod">
          <ac:chgData name="Jetam Adzak" userId="e9381150120ba3b7" providerId="LiveId" clId="{9D431C13-FB02-4BBF-A676-125E296D8576}" dt="2024-05-26T20:21:29.499" v="90" actId="26606"/>
          <ac:spMkLst>
            <pc:docMk/>
            <pc:sldMk cId="717243863" sldId="263"/>
            <ac:spMk id="3" creationId="{1B8C222B-6094-F50F-7F62-9171BFEE86BE}"/>
          </ac:spMkLst>
        </pc:spChg>
        <pc:spChg chg="add del">
          <ac:chgData name="Jetam Adzak" userId="e9381150120ba3b7" providerId="LiveId" clId="{9D431C13-FB02-4BBF-A676-125E296D8576}" dt="2024-05-26T20:21:26.074" v="84" actId="26606"/>
          <ac:spMkLst>
            <pc:docMk/>
            <pc:sldMk cId="717243863" sldId="263"/>
            <ac:spMk id="4103" creationId="{377641A3-0AD1-47C4-888F-5D557BC9C0CB}"/>
          </ac:spMkLst>
        </pc:spChg>
        <pc:picChg chg="add mod ord">
          <ac:chgData name="Jetam Adzak" userId="e9381150120ba3b7" providerId="LiveId" clId="{9D431C13-FB02-4BBF-A676-125E296D8576}" dt="2024-05-26T20:21:29.499" v="90" actId="26606"/>
          <ac:picMkLst>
            <pc:docMk/>
            <pc:sldMk cId="717243863" sldId="263"/>
            <ac:picMk id="4098" creationId="{A0BC77F3-EF7B-CAF0-D902-07144A208A36}"/>
          </ac:picMkLst>
        </pc:picChg>
      </pc:sldChg>
      <pc:sldChg chg="addSp delSp modSp mod modTransition setBg">
        <pc:chgData name="Jetam Adzak" userId="e9381150120ba3b7" providerId="LiveId" clId="{9D431C13-FB02-4BBF-A676-125E296D8576}" dt="2024-05-26T20:41:54.565" v="128"/>
        <pc:sldMkLst>
          <pc:docMk/>
          <pc:sldMk cId="4226220623" sldId="264"/>
        </pc:sldMkLst>
        <pc:spChg chg="mod">
          <ac:chgData name="Jetam Adzak" userId="e9381150120ba3b7" providerId="LiveId" clId="{9D431C13-FB02-4BBF-A676-125E296D8576}" dt="2024-05-26T20:40:51.827" v="108" actId="26606"/>
          <ac:spMkLst>
            <pc:docMk/>
            <pc:sldMk cId="4226220623" sldId="264"/>
            <ac:spMk id="2" creationId="{516CA4F0-C7CB-A5D8-A043-2FA83DFE9B26}"/>
          </ac:spMkLst>
        </pc:spChg>
        <pc:spChg chg="mod">
          <ac:chgData name="Jetam Adzak" userId="e9381150120ba3b7" providerId="LiveId" clId="{9D431C13-FB02-4BBF-A676-125E296D8576}" dt="2024-05-26T20:40:51.827" v="108" actId="26606"/>
          <ac:spMkLst>
            <pc:docMk/>
            <pc:sldMk cId="4226220623" sldId="264"/>
            <ac:spMk id="3" creationId="{93E4E6C0-508F-F7AA-AFE1-1B5531350D02}"/>
          </ac:spMkLst>
        </pc:spChg>
        <pc:picChg chg="add del">
          <ac:chgData name="Jetam Adzak" userId="e9381150120ba3b7" providerId="LiveId" clId="{9D431C13-FB02-4BBF-A676-125E296D8576}" dt="2024-05-26T20:23:33.630" v="92" actId="26606"/>
          <ac:picMkLst>
            <pc:docMk/>
            <pc:sldMk cId="4226220623" sldId="264"/>
            <ac:picMk id="5" creationId="{6C6B84C6-FDD2-1B6F-2DCB-C0896ED8BA24}"/>
          </ac:picMkLst>
        </pc:picChg>
        <pc:picChg chg="add del">
          <ac:chgData name="Jetam Adzak" userId="e9381150120ba3b7" providerId="LiveId" clId="{9D431C13-FB02-4BBF-A676-125E296D8576}" dt="2024-05-26T20:23:36.085" v="94" actId="26606"/>
          <ac:picMkLst>
            <pc:docMk/>
            <pc:sldMk cId="4226220623" sldId="264"/>
            <ac:picMk id="7" creationId="{DD599EBA-688B-E573-77B5-F7F944D133E5}"/>
          </ac:picMkLst>
        </pc:picChg>
        <pc:picChg chg="add mod">
          <ac:chgData name="Jetam Adzak" userId="e9381150120ba3b7" providerId="LiveId" clId="{9D431C13-FB02-4BBF-A676-125E296D8576}" dt="2024-05-26T20:40:51.827" v="108" actId="26606"/>
          <ac:picMkLst>
            <pc:docMk/>
            <pc:sldMk cId="4226220623" sldId="264"/>
            <ac:picMk id="8194" creationId="{F74DE157-B5A8-8B8B-DF2B-32FC882C5ACF}"/>
          </ac:picMkLst>
        </pc:picChg>
      </pc:sldChg>
      <pc:sldChg chg="addSp delSp modSp mod modTransition setBg">
        <pc:chgData name="Jetam Adzak" userId="e9381150120ba3b7" providerId="LiveId" clId="{9D431C13-FB02-4BBF-A676-125E296D8576}" dt="2024-05-26T20:42:40.574" v="131"/>
        <pc:sldMkLst>
          <pc:docMk/>
          <pc:sldMk cId="2597499927" sldId="265"/>
        </pc:sldMkLst>
        <pc:spChg chg="mod ord">
          <ac:chgData name="Jetam Adzak" userId="e9381150120ba3b7" providerId="LiveId" clId="{9D431C13-FB02-4BBF-A676-125E296D8576}" dt="2024-05-26T20:33:19.336" v="106" actId="26606"/>
          <ac:spMkLst>
            <pc:docMk/>
            <pc:sldMk cId="2597499927" sldId="265"/>
            <ac:spMk id="2" creationId="{C5D5110E-6945-F271-6B32-882FED8B9BFC}"/>
          </ac:spMkLst>
        </pc:spChg>
        <pc:spChg chg="add del mod">
          <ac:chgData name="Jetam Adzak" userId="e9381150120ba3b7" providerId="LiveId" clId="{9D431C13-FB02-4BBF-A676-125E296D8576}" dt="2024-05-26T20:33:19.336" v="106" actId="26606"/>
          <ac:spMkLst>
            <pc:docMk/>
            <pc:sldMk cId="2597499927" sldId="265"/>
            <ac:spMk id="3" creationId="{CD50B653-287C-F1DB-3FEB-A8BCEAB285F7}"/>
          </ac:spMkLst>
        </pc:spChg>
        <pc:picChg chg="add mod ord">
          <ac:chgData name="Jetam Adzak" userId="e9381150120ba3b7" providerId="LiveId" clId="{9D431C13-FB02-4BBF-A676-125E296D8576}" dt="2024-05-26T20:33:19.336" v="106" actId="26606"/>
          <ac:picMkLst>
            <pc:docMk/>
            <pc:sldMk cId="2597499927" sldId="265"/>
            <ac:picMk id="7170" creationId="{ACF763C6-549F-63AE-29B2-56167C848AF5}"/>
          </ac:picMkLst>
        </pc:picChg>
      </pc:sldChg>
      <pc:sldChg chg="addSp modSp mod modTransition setBg">
        <pc:chgData name="Jetam Adzak" userId="e9381150120ba3b7" providerId="LiveId" clId="{9D431C13-FB02-4BBF-A676-125E296D8576}" dt="2024-05-26T20:41:48.718" v="125"/>
        <pc:sldMkLst>
          <pc:docMk/>
          <pc:sldMk cId="2423746926" sldId="266"/>
        </pc:sldMkLst>
        <pc:spChg chg="mod">
          <ac:chgData name="Jetam Adzak" userId="e9381150120ba3b7" providerId="LiveId" clId="{9D431C13-FB02-4BBF-A676-125E296D8576}" dt="2024-05-26T20:12:51.251" v="46" actId="26606"/>
          <ac:spMkLst>
            <pc:docMk/>
            <pc:sldMk cId="2423746926" sldId="266"/>
            <ac:spMk id="2" creationId="{B0DEFC02-7DBF-E847-7695-7AF83496F251}"/>
          </ac:spMkLst>
        </pc:spChg>
        <pc:spChg chg="mod">
          <ac:chgData name="Jetam Adzak" userId="e9381150120ba3b7" providerId="LiveId" clId="{9D431C13-FB02-4BBF-A676-125E296D8576}" dt="2024-05-26T20:15:48.083" v="65" actId="20577"/>
          <ac:spMkLst>
            <pc:docMk/>
            <pc:sldMk cId="2423746926" sldId="266"/>
            <ac:spMk id="9" creationId="{19F39A0B-FABB-7191-664C-1074CC6E6600}"/>
          </ac:spMkLst>
        </pc:spChg>
        <pc:spChg chg="mod">
          <ac:chgData name="Jetam Adzak" userId="e9381150120ba3b7" providerId="LiveId" clId="{9D431C13-FB02-4BBF-A676-125E296D8576}" dt="2024-05-26T20:15:50.796" v="67" actId="20577"/>
          <ac:spMkLst>
            <pc:docMk/>
            <pc:sldMk cId="2423746926" sldId="266"/>
            <ac:spMk id="12" creationId="{B74C07F0-1066-AD94-9881-B85FB5E84E6B}"/>
          </ac:spMkLst>
        </pc:spChg>
        <pc:spChg chg="mod">
          <ac:chgData name="Jetam Adzak" userId="e9381150120ba3b7" providerId="LiveId" clId="{9D431C13-FB02-4BBF-A676-125E296D8576}" dt="2024-05-26T20:15:35.009" v="60" actId="1076"/>
          <ac:spMkLst>
            <pc:docMk/>
            <pc:sldMk cId="2423746926" sldId="266"/>
            <ac:spMk id="17" creationId="{B50837C9-9004-47BF-513F-9F716162F326}"/>
          </ac:spMkLst>
        </pc:spChg>
        <pc:spChg chg="mod">
          <ac:chgData name="Jetam Adzak" userId="e9381150120ba3b7" providerId="LiveId" clId="{9D431C13-FB02-4BBF-A676-125E296D8576}" dt="2024-05-26T20:15:35.009" v="60" actId="1076"/>
          <ac:spMkLst>
            <pc:docMk/>
            <pc:sldMk cId="2423746926" sldId="266"/>
            <ac:spMk id="18" creationId="{C64CECC6-A90F-B81A-9988-344996707899}"/>
          </ac:spMkLst>
        </pc:spChg>
        <pc:spChg chg="add">
          <ac:chgData name="Jetam Adzak" userId="e9381150120ba3b7" providerId="LiveId" clId="{9D431C13-FB02-4BBF-A676-125E296D8576}" dt="2024-05-26T20:12:51.251" v="46" actId="26606"/>
          <ac:spMkLst>
            <pc:docMk/>
            <pc:sldMk cId="2423746926" sldId="266"/>
            <ac:spMk id="23" creationId="{7E475056-B0EB-44BE-8568-61ABEFB2E99D}"/>
          </ac:spMkLst>
        </pc:spChg>
        <pc:spChg chg="add">
          <ac:chgData name="Jetam Adzak" userId="e9381150120ba3b7" providerId="LiveId" clId="{9D431C13-FB02-4BBF-A676-125E296D8576}" dt="2024-05-26T20:12:51.251" v="46" actId="26606"/>
          <ac:spMkLst>
            <pc:docMk/>
            <pc:sldMk cId="2423746926" sldId="266"/>
            <ac:spMk id="27" creationId="{E82ABBDC-7A44-4AE8-A04F-B5495481B9F2}"/>
          </ac:spMkLst>
        </pc:spChg>
        <pc:cxnChg chg="add">
          <ac:chgData name="Jetam Adzak" userId="e9381150120ba3b7" providerId="LiveId" clId="{9D431C13-FB02-4BBF-A676-125E296D8576}" dt="2024-05-26T20:12:51.251" v="46" actId="26606"/>
          <ac:cxnSpMkLst>
            <pc:docMk/>
            <pc:sldMk cId="2423746926" sldId="266"/>
            <ac:cxnSpMk id="25" creationId="{F2C8E2EC-73A4-48C2-B4D7-D7726BD908EE}"/>
          </ac:cxnSpMkLst>
        </pc:cxnChg>
      </pc:sldChg>
      <pc:sldChg chg="addSp modSp mod modTransition setBg">
        <pc:chgData name="Jetam Adzak" userId="e9381150120ba3b7" providerId="LiveId" clId="{9D431C13-FB02-4BBF-A676-125E296D8576}" dt="2024-05-26T20:41:50.504" v="126"/>
        <pc:sldMkLst>
          <pc:docMk/>
          <pc:sldMk cId="1346886402" sldId="268"/>
        </pc:sldMkLst>
        <pc:spChg chg="mod">
          <ac:chgData name="Jetam Adzak" userId="e9381150120ba3b7" providerId="LiveId" clId="{9D431C13-FB02-4BBF-A676-125E296D8576}" dt="2024-05-26T20:12:17.895" v="41" actId="26606"/>
          <ac:spMkLst>
            <pc:docMk/>
            <pc:sldMk cId="1346886402" sldId="268"/>
            <ac:spMk id="2" creationId="{B0DEFC02-7DBF-E847-7695-7AF83496F251}"/>
          </ac:spMkLst>
        </pc:spChg>
        <pc:spChg chg="mod">
          <ac:chgData name="Jetam Adzak" userId="e9381150120ba3b7" providerId="LiveId" clId="{9D431C13-FB02-4BBF-A676-125E296D8576}" dt="2024-05-26T20:12:43.340" v="45" actId="20577"/>
          <ac:spMkLst>
            <pc:docMk/>
            <pc:sldMk cId="1346886402" sldId="268"/>
            <ac:spMk id="9" creationId="{19F39A0B-FABB-7191-664C-1074CC6E6600}"/>
          </ac:spMkLst>
        </pc:spChg>
        <pc:spChg chg="mod">
          <ac:chgData name="Jetam Adzak" userId="e9381150120ba3b7" providerId="LiveId" clId="{9D431C13-FB02-4BBF-A676-125E296D8576}" dt="2024-05-26T20:14:59.861" v="50" actId="20577"/>
          <ac:spMkLst>
            <pc:docMk/>
            <pc:sldMk cId="1346886402" sldId="268"/>
            <ac:spMk id="12" creationId="{B74C07F0-1066-AD94-9881-B85FB5E84E6B}"/>
          </ac:spMkLst>
        </pc:spChg>
        <pc:spChg chg="mod">
          <ac:chgData name="Jetam Adzak" userId="e9381150120ba3b7" providerId="LiveId" clId="{9D431C13-FB02-4BBF-A676-125E296D8576}" dt="2024-05-26T20:15:18.472" v="55" actId="14100"/>
          <ac:spMkLst>
            <pc:docMk/>
            <pc:sldMk cId="1346886402" sldId="268"/>
            <ac:spMk id="17" creationId="{B50837C9-9004-47BF-513F-9F716162F326}"/>
          </ac:spMkLst>
        </pc:spChg>
        <pc:spChg chg="mod">
          <ac:chgData name="Jetam Adzak" userId="e9381150120ba3b7" providerId="LiveId" clId="{9D431C13-FB02-4BBF-A676-125E296D8576}" dt="2024-05-26T20:15:18.472" v="55" actId="14100"/>
          <ac:spMkLst>
            <pc:docMk/>
            <pc:sldMk cId="1346886402" sldId="268"/>
            <ac:spMk id="18" creationId="{C64CECC6-A90F-B81A-9988-344996707899}"/>
          </ac:spMkLst>
        </pc:spChg>
        <pc:spChg chg="add">
          <ac:chgData name="Jetam Adzak" userId="e9381150120ba3b7" providerId="LiveId" clId="{9D431C13-FB02-4BBF-A676-125E296D8576}" dt="2024-05-26T20:12:17.895" v="41" actId="26606"/>
          <ac:spMkLst>
            <pc:docMk/>
            <pc:sldMk cId="1346886402" sldId="268"/>
            <ac:spMk id="23" creationId="{7E475056-B0EB-44BE-8568-61ABEFB2E99D}"/>
          </ac:spMkLst>
        </pc:spChg>
        <pc:spChg chg="add">
          <ac:chgData name="Jetam Adzak" userId="e9381150120ba3b7" providerId="LiveId" clId="{9D431C13-FB02-4BBF-A676-125E296D8576}" dt="2024-05-26T20:12:17.895" v="41" actId="26606"/>
          <ac:spMkLst>
            <pc:docMk/>
            <pc:sldMk cId="1346886402" sldId="268"/>
            <ac:spMk id="27" creationId="{E82ABBDC-7A44-4AE8-A04F-B5495481B9F2}"/>
          </ac:spMkLst>
        </pc:spChg>
        <pc:cxnChg chg="add">
          <ac:chgData name="Jetam Adzak" userId="e9381150120ba3b7" providerId="LiveId" clId="{9D431C13-FB02-4BBF-A676-125E296D8576}" dt="2024-05-26T20:12:17.895" v="41" actId="26606"/>
          <ac:cxnSpMkLst>
            <pc:docMk/>
            <pc:sldMk cId="1346886402" sldId="268"/>
            <ac:cxnSpMk id="25" creationId="{F2C8E2EC-73A4-48C2-B4D7-D7726BD908EE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0EF8C-C13E-4DF9-AFB2-136D47EFA9CD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A7E372-0466-46F5-853E-2C6779431163}">
      <dgm:prSet/>
      <dgm:spPr/>
      <dgm:t>
        <a:bodyPr/>
        <a:lstStyle/>
        <a:p>
          <a:r>
            <a:rPr lang="sk-SK"/>
            <a:t>Cieľ</a:t>
          </a:r>
          <a:endParaRPr lang="en-US"/>
        </a:p>
      </dgm:t>
    </dgm:pt>
    <dgm:pt modelId="{AF339147-897D-445F-945B-C77E28C66657}" type="parTrans" cxnId="{3E7CF20C-F442-4480-9013-2CC115ECA069}">
      <dgm:prSet/>
      <dgm:spPr/>
      <dgm:t>
        <a:bodyPr/>
        <a:lstStyle/>
        <a:p>
          <a:endParaRPr lang="en-US"/>
        </a:p>
      </dgm:t>
    </dgm:pt>
    <dgm:pt modelId="{7BC15F72-103A-40E9-A242-7D90B74AEDCE}" type="sibTrans" cxnId="{3E7CF20C-F442-4480-9013-2CC115ECA069}">
      <dgm:prSet/>
      <dgm:spPr/>
      <dgm:t>
        <a:bodyPr/>
        <a:lstStyle/>
        <a:p>
          <a:endParaRPr lang="en-US"/>
        </a:p>
      </dgm:t>
    </dgm:pt>
    <dgm:pt modelId="{51289FDE-54BC-4148-AE89-EBAD77A4B8A0}">
      <dgm:prSet/>
      <dgm:spPr/>
      <dgm:t>
        <a:bodyPr/>
        <a:lstStyle/>
        <a:p>
          <a:r>
            <a:rPr lang="sk-SK"/>
            <a:t>O čom je projekt</a:t>
          </a:r>
          <a:endParaRPr lang="en-US"/>
        </a:p>
      </dgm:t>
    </dgm:pt>
    <dgm:pt modelId="{688875C2-04A4-4628-B46E-C21455B6205D}" type="parTrans" cxnId="{E22F05D7-F66B-4702-98CA-32B65CA1F101}">
      <dgm:prSet/>
      <dgm:spPr/>
      <dgm:t>
        <a:bodyPr/>
        <a:lstStyle/>
        <a:p>
          <a:endParaRPr lang="en-US"/>
        </a:p>
      </dgm:t>
    </dgm:pt>
    <dgm:pt modelId="{B47BCE1F-F980-4A54-9AC9-756CB388FBD1}" type="sibTrans" cxnId="{E22F05D7-F66B-4702-98CA-32B65CA1F101}">
      <dgm:prSet/>
      <dgm:spPr/>
      <dgm:t>
        <a:bodyPr/>
        <a:lstStyle/>
        <a:p>
          <a:endParaRPr lang="en-US"/>
        </a:p>
      </dgm:t>
    </dgm:pt>
    <dgm:pt modelId="{3DCA84A8-0E31-4FE1-90BA-C2E87C18BE43}">
      <dgm:prSet/>
      <dgm:spPr/>
      <dgm:t>
        <a:bodyPr/>
        <a:lstStyle/>
        <a:p>
          <a:r>
            <a:rPr lang="sk-SK"/>
            <a:t>Prečo som si vybral tuto tému</a:t>
          </a:r>
          <a:endParaRPr lang="en-US"/>
        </a:p>
      </dgm:t>
    </dgm:pt>
    <dgm:pt modelId="{18F99CC3-198B-432A-A89C-504376D12681}" type="parTrans" cxnId="{960B10A1-DCDB-42B5-B576-B05B3F871192}">
      <dgm:prSet/>
      <dgm:spPr/>
      <dgm:t>
        <a:bodyPr/>
        <a:lstStyle/>
        <a:p>
          <a:endParaRPr lang="en-US"/>
        </a:p>
      </dgm:t>
    </dgm:pt>
    <dgm:pt modelId="{6E745C6D-F1C5-4F1B-BDCF-F66E2B0034D8}" type="sibTrans" cxnId="{960B10A1-DCDB-42B5-B576-B05B3F871192}">
      <dgm:prSet/>
      <dgm:spPr/>
      <dgm:t>
        <a:bodyPr/>
        <a:lstStyle/>
        <a:p>
          <a:endParaRPr lang="en-US"/>
        </a:p>
      </dgm:t>
    </dgm:pt>
    <dgm:pt modelId="{BF9503ED-D2C0-492B-A65E-42DBE1A13675}">
      <dgm:prSet/>
      <dgm:spPr/>
      <dgm:t>
        <a:bodyPr/>
        <a:lstStyle/>
        <a:p>
          <a:r>
            <a:rPr lang="sk-SK"/>
            <a:t>Nvidia a AMD</a:t>
          </a:r>
          <a:endParaRPr lang="en-US"/>
        </a:p>
      </dgm:t>
    </dgm:pt>
    <dgm:pt modelId="{ADD847D6-AC15-4892-B6B8-CDC5E5906E0E}" type="parTrans" cxnId="{7B707AAA-0803-4EA0-B357-A8423591724F}">
      <dgm:prSet/>
      <dgm:spPr/>
      <dgm:t>
        <a:bodyPr/>
        <a:lstStyle/>
        <a:p>
          <a:endParaRPr lang="en-US"/>
        </a:p>
      </dgm:t>
    </dgm:pt>
    <dgm:pt modelId="{1C65EF04-7C61-4F21-893F-4FF98BFF46EC}" type="sibTrans" cxnId="{7B707AAA-0803-4EA0-B357-A8423591724F}">
      <dgm:prSet/>
      <dgm:spPr/>
      <dgm:t>
        <a:bodyPr/>
        <a:lstStyle/>
        <a:p>
          <a:endParaRPr lang="en-US"/>
        </a:p>
      </dgm:t>
    </dgm:pt>
    <dgm:pt modelId="{957FF752-96BE-4EBC-982C-378BC75B8E96}">
      <dgm:prSet/>
      <dgm:spPr/>
      <dgm:t>
        <a:bodyPr/>
        <a:lstStyle/>
        <a:p>
          <a:r>
            <a:rPr lang="sk-SK"/>
            <a:t>Záver</a:t>
          </a:r>
          <a:endParaRPr lang="en-US"/>
        </a:p>
      </dgm:t>
    </dgm:pt>
    <dgm:pt modelId="{BD1B1597-9D9C-4C06-8E53-A6EE3A1BB66A}" type="parTrans" cxnId="{0A9F06A0-2AFD-432A-AE48-7284335E99BE}">
      <dgm:prSet/>
      <dgm:spPr/>
      <dgm:t>
        <a:bodyPr/>
        <a:lstStyle/>
        <a:p>
          <a:endParaRPr lang="en-US"/>
        </a:p>
      </dgm:t>
    </dgm:pt>
    <dgm:pt modelId="{6806CC09-3E36-45BE-B51B-D6FCF8475103}" type="sibTrans" cxnId="{0A9F06A0-2AFD-432A-AE48-7284335E99BE}">
      <dgm:prSet/>
      <dgm:spPr/>
      <dgm:t>
        <a:bodyPr/>
        <a:lstStyle/>
        <a:p>
          <a:endParaRPr lang="en-US"/>
        </a:p>
      </dgm:t>
    </dgm:pt>
    <dgm:pt modelId="{75680E9D-54EE-41D3-A0B1-127DCDC33240}" type="pres">
      <dgm:prSet presAssocID="{93E0EF8C-C13E-4DF9-AFB2-136D47EFA9CD}" presName="vert0" presStyleCnt="0">
        <dgm:presLayoutVars>
          <dgm:dir/>
          <dgm:animOne val="branch"/>
          <dgm:animLvl val="lvl"/>
        </dgm:presLayoutVars>
      </dgm:prSet>
      <dgm:spPr/>
    </dgm:pt>
    <dgm:pt modelId="{819E3C89-301B-4E8B-A5F6-F0DF728D8D51}" type="pres">
      <dgm:prSet presAssocID="{B6A7E372-0466-46F5-853E-2C6779431163}" presName="thickLine" presStyleLbl="alignNode1" presStyleIdx="0" presStyleCnt="5"/>
      <dgm:spPr/>
    </dgm:pt>
    <dgm:pt modelId="{4B18F788-92F8-496E-B8E7-C7634AB739DD}" type="pres">
      <dgm:prSet presAssocID="{B6A7E372-0466-46F5-853E-2C6779431163}" presName="horz1" presStyleCnt="0"/>
      <dgm:spPr/>
    </dgm:pt>
    <dgm:pt modelId="{3BBB8AA2-4926-4AFB-AD01-DBAB0DAB0A96}" type="pres">
      <dgm:prSet presAssocID="{B6A7E372-0466-46F5-853E-2C6779431163}" presName="tx1" presStyleLbl="revTx" presStyleIdx="0" presStyleCnt="5"/>
      <dgm:spPr/>
    </dgm:pt>
    <dgm:pt modelId="{639BBDDD-461F-4F48-ACBB-6DD6FD53A10F}" type="pres">
      <dgm:prSet presAssocID="{B6A7E372-0466-46F5-853E-2C6779431163}" presName="vert1" presStyleCnt="0"/>
      <dgm:spPr/>
    </dgm:pt>
    <dgm:pt modelId="{0192FEF4-458C-4B21-9A13-547966237387}" type="pres">
      <dgm:prSet presAssocID="{51289FDE-54BC-4148-AE89-EBAD77A4B8A0}" presName="thickLine" presStyleLbl="alignNode1" presStyleIdx="1" presStyleCnt="5"/>
      <dgm:spPr/>
    </dgm:pt>
    <dgm:pt modelId="{EBD78291-A8AB-473A-A9C1-3AF2587C3E51}" type="pres">
      <dgm:prSet presAssocID="{51289FDE-54BC-4148-AE89-EBAD77A4B8A0}" presName="horz1" presStyleCnt="0"/>
      <dgm:spPr/>
    </dgm:pt>
    <dgm:pt modelId="{00F42635-857C-4239-9981-1B2EC87DBF8E}" type="pres">
      <dgm:prSet presAssocID="{51289FDE-54BC-4148-AE89-EBAD77A4B8A0}" presName="tx1" presStyleLbl="revTx" presStyleIdx="1" presStyleCnt="5"/>
      <dgm:spPr/>
    </dgm:pt>
    <dgm:pt modelId="{A6DD0965-5A09-499E-A903-E2CE410CBDF4}" type="pres">
      <dgm:prSet presAssocID="{51289FDE-54BC-4148-AE89-EBAD77A4B8A0}" presName="vert1" presStyleCnt="0"/>
      <dgm:spPr/>
    </dgm:pt>
    <dgm:pt modelId="{C37FCF73-7813-440A-91F3-85B0AECD3104}" type="pres">
      <dgm:prSet presAssocID="{3DCA84A8-0E31-4FE1-90BA-C2E87C18BE43}" presName="thickLine" presStyleLbl="alignNode1" presStyleIdx="2" presStyleCnt="5"/>
      <dgm:spPr/>
    </dgm:pt>
    <dgm:pt modelId="{7B5D14CB-69B2-4B53-9813-9012DA2236CC}" type="pres">
      <dgm:prSet presAssocID="{3DCA84A8-0E31-4FE1-90BA-C2E87C18BE43}" presName="horz1" presStyleCnt="0"/>
      <dgm:spPr/>
    </dgm:pt>
    <dgm:pt modelId="{CDF7CC01-B3AD-40C9-9C98-08A15A482064}" type="pres">
      <dgm:prSet presAssocID="{3DCA84A8-0E31-4FE1-90BA-C2E87C18BE43}" presName="tx1" presStyleLbl="revTx" presStyleIdx="2" presStyleCnt="5"/>
      <dgm:spPr/>
    </dgm:pt>
    <dgm:pt modelId="{9F76346E-E48F-412B-BB8C-B5EC3A365212}" type="pres">
      <dgm:prSet presAssocID="{3DCA84A8-0E31-4FE1-90BA-C2E87C18BE43}" presName="vert1" presStyleCnt="0"/>
      <dgm:spPr/>
    </dgm:pt>
    <dgm:pt modelId="{56835B04-A7E5-4C6C-A432-7847012A0390}" type="pres">
      <dgm:prSet presAssocID="{BF9503ED-D2C0-492B-A65E-42DBE1A13675}" presName="thickLine" presStyleLbl="alignNode1" presStyleIdx="3" presStyleCnt="5"/>
      <dgm:spPr/>
    </dgm:pt>
    <dgm:pt modelId="{DBF611CA-E00D-4B6B-9376-02E3A19A59EE}" type="pres">
      <dgm:prSet presAssocID="{BF9503ED-D2C0-492B-A65E-42DBE1A13675}" presName="horz1" presStyleCnt="0"/>
      <dgm:spPr/>
    </dgm:pt>
    <dgm:pt modelId="{33815D9B-98C1-41DF-AB10-71EE0D5FC011}" type="pres">
      <dgm:prSet presAssocID="{BF9503ED-D2C0-492B-A65E-42DBE1A13675}" presName="tx1" presStyleLbl="revTx" presStyleIdx="3" presStyleCnt="5"/>
      <dgm:spPr/>
    </dgm:pt>
    <dgm:pt modelId="{8C5D3C66-0292-4DEC-AEB5-79436269C992}" type="pres">
      <dgm:prSet presAssocID="{BF9503ED-D2C0-492B-A65E-42DBE1A13675}" presName="vert1" presStyleCnt="0"/>
      <dgm:spPr/>
    </dgm:pt>
    <dgm:pt modelId="{B101B0EC-3555-48AD-A4DE-3979C3D10F9E}" type="pres">
      <dgm:prSet presAssocID="{957FF752-96BE-4EBC-982C-378BC75B8E96}" presName="thickLine" presStyleLbl="alignNode1" presStyleIdx="4" presStyleCnt="5"/>
      <dgm:spPr/>
    </dgm:pt>
    <dgm:pt modelId="{DC10365E-EB2D-4CC9-A600-74F4EB8596C7}" type="pres">
      <dgm:prSet presAssocID="{957FF752-96BE-4EBC-982C-378BC75B8E96}" presName="horz1" presStyleCnt="0"/>
      <dgm:spPr/>
    </dgm:pt>
    <dgm:pt modelId="{3FE9F2C5-5ABB-4AFA-B6AF-FB8CD6EC9D99}" type="pres">
      <dgm:prSet presAssocID="{957FF752-96BE-4EBC-982C-378BC75B8E96}" presName="tx1" presStyleLbl="revTx" presStyleIdx="4" presStyleCnt="5"/>
      <dgm:spPr/>
    </dgm:pt>
    <dgm:pt modelId="{25506965-A7D8-4CEC-BD78-F6957ACD6AB2}" type="pres">
      <dgm:prSet presAssocID="{957FF752-96BE-4EBC-982C-378BC75B8E96}" presName="vert1" presStyleCnt="0"/>
      <dgm:spPr/>
    </dgm:pt>
  </dgm:ptLst>
  <dgm:cxnLst>
    <dgm:cxn modelId="{3E7CF20C-F442-4480-9013-2CC115ECA069}" srcId="{93E0EF8C-C13E-4DF9-AFB2-136D47EFA9CD}" destId="{B6A7E372-0466-46F5-853E-2C6779431163}" srcOrd="0" destOrd="0" parTransId="{AF339147-897D-445F-945B-C77E28C66657}" sibTransId="{7BC15F72-103A-40E9-A242-7D90B74AEDCE}"/>
    <dgm:cxn modelId="{FFE01B34-8BD8-45BF-9957-BA4D7238196F}" type="presOf" srcId="{3DCA84A8-0E31-4FE1-90BA-C2E87C18BE43}" destId="{CDF7CC01-B3AD-40C9-9C98-08A15A482064}" srcOrd="0" destOrd="0" presId="urn:microsoft.com/office/officeart/2008/layout/LinedList"/>
    <dgm:cxn modelId="{23D2F23A-D707-47FB-BB6C-5378C9CDBE6C}" type="presOf" srcId="{51289FDE-54BC-4148-AE89-EBAD77A4B8A0}" destId="{00F42635-857C-4239-9981-1B2EC87DBF8E}" srcOrd="0" destOrd="0" presId="urn:microsoft.com/office/officeart/2008/layout/LinedList"/>
    <dgm:cxn modelId="{ACE10672-886E-404E-AC09-3591D915F7AD}" type="presOf" srcId="{957FF752-96BE-4EBC-982C-378BC75B8E96}" destId="{3FE9F2C5-5ABB-4AFA-B6AF-FB8CD6EC9D99}" srcOrd="0" destOrd="0" presId="urn:microsoft.com/office/officeart/2008/layout/LinedList"/>
    <dgm:cxn modelId="{B57E6677-9A56-4658-B509-FB94D0F6A097}" type="presOf" srcId="{B6A7E372-0466-46F5-853E-2C6779431163}" destId="{3BBB8AA2-4926-4AFB-AD01-DBAB0DAB0A96}" srcOrd="0" destOrd="0" presId="urn:microsoft.com/office/officeart/2008/layout/LinedList"/>
    <dgm:cxn modelId="{6F7E8298-D074-416B-A778-0AE0DE1A6B69}" type="presOf" srcId="{93E0EF8C-C13E-4DF9-AFB2-136D47EFA9CD}" destId="{75680E9D-54EE-41D3-A0B1-127DCDC33240}" srcOrd="0" destOrd="0" presId="urn:microsoft.com/office/officeart/2008/layout/LinedList"/>
    <dgm:cxn modelId="{0A9F06A0-2AFD-432A-AE48-7284335E99BE}" srcId="{93E0EF8C-C13E-4DF9-AFB2-136D47EFA9CD}" destId="{957FF752-96BE-4EBC-982C-378BC75B8E96}" srcOrd="4" destOrd="0" parTransId="{BD1B1597-9D9C-4C06-8E53-A6EE3A1BB66A}" sibTransId="{6806CC09-3E36-45BE-B51B-D6FCF8475103}"/>
    <dgm:cxn modelId="{960B10A1-DCDB-42B5-B576-B05B3F871192}" srcId="{93E0EF8C-C13E-4DF9-AFB2-136D47EFA9CD}" destId="{3DCA84A8-0E31-4FE1-90BA-C2E87C18BE43}" srcOrd="2" destOrd="0" parTransId="{18F99CC3-198B-432A-A89C-504376D12681}" sibTransId="{6E745C6D-F1C5-4F1B-BDCF-F66E2B0034D8}"/>
    <dgm:cxn modelId="{F2998EA7-7F69-40FD-BD41-2155D830951B}" type="presOf" srcId="{BF9503ED-D2C0-492B-A65E-42DBE1A13675}" destId="{33815D9B-98C1-41DF-AB10-71EE0D5FC011}" srcOrd="0" destOrd="0" presId="urn:microsoft.com/office/officeart/2008/layout/LinedList"/>
    <dgm:cxn modelId="{7B707AAA-0803-4EA0-B357-A8423591724F}" srcId="{93E0EF8C-C13E-4DF9-AFB2-136D47EFA9CD}" destId="{BF9503ED-D2C0-492B-A65E-42DBE1A13675}" srcOrd="3" destOrd="0" parTransId="{ADD847D6-AC15-4892-B6B8-CDC5E5906E0E}" sibTransId="{1C65EF04-7C61-4F21-893F-4FF98BFF46EC}"/>
    <dgm:cxn modelId="{E22F05D7-F66B-4702-98CA-32B65CA1F101}" srcId="{93E0EF8C-C13E-4DF9-AFB2-136D47EFA9CD}" destId="{51289FDE-54BC-4148-AE89-EBAD77A4B8A0}" srcOrd="1" destOrd="0" parTransId="{688875C2-04A4-4628-B46E-C21455B6205D}" sibTransId="{B47BCE1F-F980-4A54-9AC9-756CB388FBD1}"/>
    <dgm:cxn modelId="{4C251726-B798-45DD-B19A-3AED424FAE7D}" type="presParOf" srcId="{75680E9D-54EE-41D3-A0B1-127DCDC33240}" destId="{819E3C89-301B-4E8B-A5F6-F0DF728D8D51}" srcOrd="0" destOrd="0" presId="urn:microsoft.com/office/officeart/2008/layout/LinedList"/>
    <dgm:cxn modelId="{F667394A-172E-43F9-9008-BB216E0C84E4}" type="presParOf" srcId="{75680E9D-54EE-41D3-A0B1-127DCDC33240}" destId="{4B18F788-92F8-496E-B8E7-C7634AB739DD}" srcOrd="1" destOrd="0" presId="urn:microsoft.com/office/officeart/2008/layout/LinedList"/>
    <dgm:cxn modelId="{68DAEB8D-CA51-432E-920D-AC947145EE0D}" type="presParOf" srcId="{4B18F788-92F8-496E-B8E7-C7634AB739DD}" destId="{3BBB8AA2-4926-4AFB-AD01-DBAB0DAB0A96}" srcOrd="0" destOrd="0" presId="urn:microsoft.com/office/officeart/2008/layout/LinedList"/>
    <dgm:cxn modelId="{C0AC4530-426D-42BB-8BDD-DECB1DD70A2C}" type="presParOf" srcId="{4B18F788-92F8-496E-B8E7-C7634AB739DD}" destId="{639BBDDD-461F-4F48-ACBB-6DD6FD53A10F}" srcOrd="1" destOrd="0" presId="urn:microsoft.com/office/officeart/2008/layout/LinedList"/>
    <dgm:cxn modelId="{0F20DF0E-CF3B-4AAD-8DE1-B0AD1C98542A}" type="presParOf" srcId="{75680E9D-54EE-41D3-A0B1-127DCDC33240}" destId="{0192FEF4-458C-4B21-9A13-547966237387}" srcOrd="2" destOrd="0" presId="urn:microsoft.com/office/officeart/2008/layout/LinedList"/>
    <dgm:cxn modelId="{406687B7-84BB-4D74-A593-649468951E61}" type="presParOf" srcId="{75680E9D-54EE-41D3-A0B1-127DCDC33240}" destId="{EBD78291-A8AB-473A-A9C1-3AF2587C3E51}" srcOrd="3" destOrd="0" presId="urn:microsoft.com/office/officeart/2008/layout/LinedList"/>
    <dgm:cxn modelId="{C5FA7BE2-C2D2-49DA-96F2-D749D006BEBF}" type="presParOf" srcId="{EBD78291-A8AB-473A-A9C1-3AF2587C3E51}" destId="{00F42635-857C-4239-9981-1B2EC87DBF8E}" srcOrd="0" destOrd="0" presId="urn:microsoft.com/office/officeart/2008/layout/LinedList"/>
    <dgm:cxn modelId="{5B350850-D84E-4321-8B7E-17FC55037FCE}" type="presParOf" srcId="{EBD78291-A8AB-473A-A9C1-3AF2587C3E51}" destId="{A6DD0965-5A09-499E-A903-E2CE410CBDF4}" srcOrd="1" destOrd="0" presId="urn:microsoft.com/office/officeart/2008/layout/LinedList"/>
    <dgm:cxn modelId="{59768684-EC87-477F-A954-86FEB72CE7CB}" type="presParOf" srcId="{75680E9D-54EE-41D3-A0B1-127DCDC33240}" destId="{C37FCF73-7813-440A-91F3-85B0AECD3104}" srcOrd="4" destOrd="0" presId="urn:microsoft.com/office/officeart/2008/layout/LinedList"/>
    <dgm:cxn modelId="{22B7E123-F0F1-4111-9310-3E9C770859F0}" type="presParOf" srcId="{75680E9D-54EE-41D3-A0B1-127DCDC33240}" destId="{7B5D14CB-69B2-4B53-9813-9012DA2236CC}" srcOrd="5" destOrd="0" presId="urn:microsoft.com/office/officeart/2008/layout/LinedList"/>
    <dgm:cxn modelId="{518CE866-B946-44CB-BC38-7AA517929014}" type="presParOf" srcId="{7B5D14CB-69B2-4B53-9813-9012DA2236CC}" destId="{CDF7CC01-B3AD-40C9-9C98-08A15A482064}" srcOrd="0" destOrd="0" presId="urn:microsoft.com/office/officeart/2008/layout/LinedList"/>
    <dgm:cxn modelId="{DBC558EE-6297-4CAC-AA68-FD38BF6DB107}" type="presParOf" srcId="{7B5D14CB-69B2-4B53-9813-9012DA2236CC}" destId="{9F76346E-E48F-412B-BB8C-B5EC3A365212}" srcOrd="1" destOrd="0" presId="urn:microsoft.com/office/officeart/2008/layout/LinedList"/>
    <dgm:cxn modelId="{83771207-33AD-4840-BEFF-AD22BF918B6A}" type="presParOf" srcId="{75680E9D-54EE-41D3-A0B1-127DCDC33240}" destId="{56835B04-A7E5-4C6C-A432-7847012A0390}" srcOrd="6" destOrd="0" presId="urn:microsoft.com/office/officeart/2008/layout/LinedList"/>
    <dgm:cxn modelId="{C1F4DA53-61D8-4268-B25C-84955D973270}" type="presParOf" srcId="{75680E9D-54EE-41D3-A0B1-127DCDC33240}" destId="{DBF611CA-E00D-4B6B-9376-02E3A19A59EE}" srcOrd="7" destOrd="0" presId="urn:microsoft.com/office/officeart/2008/layout/LinedList"/>
    <dgm:cxn modelId="{65E0B004-C976-42F9-AC69-401F53714B8D}" type="presParOf" srcId="{DBF611CA-E00D-4B6B-9376-02E3A19A59EE}" destId="{33815D9B-98C1-41DF-AB10-71EE0D5FC011}" srcOrd="0" destOrd="0" presId="urn:microsoft.com/office/officeart/2008/layout/LinedList"/>
    <dgm:cxn modelId="{CE5B440C-C5C1-4EBC-97D4-16DF31BE2D80}" type="presParOf" srcId="{DBF611CA-E00D-4B6B-9376-02E3A19A59EE}" destId="{8C5D3C66-0292-4DEC-AEB5-79436269C992}" srcOrd="1" destOrd="0" presId="urn:microsoft.com/office/officeart/2008/layout/LinedList"/>
    <dgm:cxn modelId="{66828189-DD97-46DA-9AFC-B15E36F837A2}" type="presParOf" srcId="{75680E9D-54EE-41D3-A0B1-127DCDC33240}" destId="{B101B0EC-3555-48AD-A4DE-3979C3D10F9E}" srcOrd="8" destOrd="0" presId="urn:microsoft.com/office/officeart/2008/layout/LinedList"/>
    <dgm:cxn modelId="{A0BB8ED6-DE4B-4D9E-8E71-D53E66B67255}" type="presParOf" srcId="{75680E9D-54EE-41D3-A0B1-127DCDC33240}" destId="{DC10365E-EB2D-4CC9-A600-74F4EB8596C7}" srcOrd="9" destOrd="0" presId="urn:microsoft.com/office/officeart/2008/layout/LinedList"/>
    <dgm:cxn modelId="{8DFB15AB-1FD2-4220-9979-001C02FD0E2D}" type="presParOf" srcId="{DC10365E-EB2D-4CC9-A600-74F4EB8596C7}" destId="{3FE9F2C5-5ABB-4AFA-B6AF-FB8CD6EC9D99}" srcOrd="0" destOrd="0" presId="urn:microsoft.com/office/officeart/2008/layout/LinedList"/>
    <dgm:cxn modelId="{F5444AE3-168D-495B-ADF4-0E4BD0EDE9D5}" type="presParOf" srcId="{DC10365E-EB2D-4CC9-A600-74F4EB8596C7}" destId="{25506965-A7D8-4CEC-BD78-F6957ACD6A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E3C89-301B-4E8B-A5F6-F0DF728D8D51}">
      <dsp:nvSpPr>
        <dsp:cNvPr id="0" name=""/>
        <dsp:cNvSpPr/>
      </dsp:nvSpPr>
      <dsp:spPr>
        <a:xfrm>
          <a:off x="0" y="562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BB8AA2-4926-4AFB-AD01-DBAB0DAB0A96}">
      <dsp:nvSpPr>
        <dsp:cNvPr id="0" name=""/>
        <dsp:cNvSpPr/>
      </dsp:nvSpPr>
      <dsp:spPr>
        <a:xfrm>
          <a:off x="0" y="562"/>
          <a:ext cx="6046132" cy="92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Cieľ</a:t>
          </a:r>
          <a:endParaRPr lang="en-US" sz="3200" kern="1200"/>
        </a:p>
      </dsp:txBody>
      <dsp:txXfrm>
        <a:off x="0" y="562"/>
        <a:ext cx="6046132" cy="920948"/>
      </dsp:txXfrm>
    </dsp:sp>
    <dsp:sp modelId="{0192FEF4-458C-4B21-9A13-547966237387}">
      <dsp:nvSpPr>
        <dsp:cNvPr id="0" name=""/>
        <dsp:cNvSpPr/>
      </dsp:nvSpPr>
      <dsp:spPr>
        <a:xfrm>
          <a:off x="0" y="921510"/>
          <a:ext cx="604613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42635-857C-4239-9981-1B2EC87DBF8E}">
      <dsp:nvSpPr>
        <dsp:cNvPr id="0" name=""/>
        <dsp:cNvSpPr/>
      </dsp:nvSpPr>
      <dsp:spPr>
        <a:xfrm>
          <a:off x="0" y="921510"/>
          <a:ext cx="6046132" cy="92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O čom je projekt</a:t>
          </a:r>
          <a:endParaRPr lang="en-US" sz="3200" kern="1200"/>
        </a:p>
      </dsp:txBody>
      <dsp:txXfrm>
        <a:off x="0" y="921510"/>
        <a:ext cx="6046132" cy="920948"/>
      </dsp:txXfrm>
    </dsp:sp>
    <dsp:sp modelId="{C37FCF73-7813-440A-91F3-85B0AECD3104}">
      <dsp:nvSpPr>
        <dsp:cNvPr id="0" name=""/>
        <dsp:cNvSpPr/>
      </dsp:nvSpPr>
      <dsp:spPr>
        <a:xfrm>
          <a:off x="0" y="1842458"/>
          <a:ext cx="604613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F7CC01-B3AD-40C9-9C98-08A15A482064}">
      <dsp:nvSpPr>
        <dsp:cNvPr id="0" name=""/>
        <dsp:cNvSpPr/>
      </dsp:nvSpPr>
      <dsp:spPr>
        <a:xfrm>
          <a:off x="0" y="1842458"/>
          <a:ext cx="6046132" cy="92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Prečo som si vybral tuto tému</a:t>
          </a:r>
          <a:endParaRPr lang="en-US" sz="3200" kern="1200"/>
        </a:p>
      </dsp:txBody>
      <dsp:txXfrm>
        <a:off x="0" y="1842458"/>
        <a:ext cx="6046132" cy="920948"/>
      </dsp:txXfrm>
    </dsp:sp>
    <dsp:sp modelId="{56835B04-A7E5-4C6C-A432-7847012A0390}">
      <dsp:nvSpPr>
        <dsp:cNvPr id="0" name=""/>
        <dsp:cNvSpPr/>
      </dsp:nvSpPr>
      <dsp:spPr>
        <a:xfrm>
          <a:off x="0" y="2763407"/>
          <a:ext cx="604613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15D9B-98C1-41DF-AB10-71EE0D5FC011}">
      <dsp:nvSpPr>
        <dsp:cNvPr id="0" name=""/>
        <dsp:cNvSpPr/>
      </dsp:nvSpPr>
      <dsp:spPr>
        <a:xfrm>
          <a:off x="0" y="2763407"/>
          <a:ext cx="6046132" cy="92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Nvidia a AMD</a:t>
          </a:r>
          <a:endParaRPr lang="en-US" sz="3200" kern="1200"/>
        </a:p>
      </dsp:txBody>
      <dsp:txXfrm>
        <a:off x="0" y="2763407"/>
        <a:ext cx="6046132" cy="920948"/>
      </dsp:txXfrm>
    </dsp:sp>
    <dsp:sp modelId="{B101B0EC-3555-48AD-A4DE-3979C3D10F9E}">
      <dsp:nvSpPr>
        <dsp:cNvPr id="0" name=""/>
        <dsp:cNvSpPr/>
      </dsp:nvSpPr>
      <dsp:spPr>
        <a:xfrm>
          <a:off x="0" y="3684355"/>
          <a:ext cx="604613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E9F2C5-5ABB-4AFA-B6AF-FB8CD6EC9D99}">
      <dsp:nvSpPr>
        <dsp:cNvPr id="0" name=""/>
        <dsp:cNvSpPr/>
      </dsp:nvSpPr>
      <dsp:spPr>
        <a:xfrm>
          <a:off x="0" y="3684355"/>
          <a:ext cx="6046132" cy="92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/>
            <a:t>Záver</a:t>
          </a:r>
          <a:endParaRPr lang="en-US" sz="3200" kern="1200"/>
        </a:p>
      </dsp:txBody>
      <dsp:txXfrm>
        <a:off x="0" y="3684355"/>
        <a:ext cx="6046132" cy="920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EB6B-45F1-639A-0D0B-A5E907C6C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vybra</a:t>
            </a:r>
            <a:r>
              <a:rPr lang="sk-SK" dirty="0"/>
              <a:t>ť grafickú kartu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3073-8F9D-3716-C230-B0C2EDD98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SPŠE </a:t>
            </a:r>
            <a:r>
              <a:rPr lang="sk-SK" dirty="0" err="1"/>
              <a:t>Hálova</a:t>
            </a:r>
            <a:r>
              <a:rPr lang="sk-SK" dirty="0"/>
              <a:t> - Matej </a:t>
            </a:r>
            <a:r>
              <a:rPr lang="sk-SK" dirty="0" err="1"/>
              <a:t>kazda</a:t>
            </a:r>
            <a:r>
              <a:rPr lang="sk-SK" dirty="0"/>
              <a:t> II.D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200+] Circuit Board Wallpapers | Wallpapers.com">
            <a:extLst>
              <a:ext uri="{FF2B5EF4-FFF2-40B4-BE49-F238E27FC236}">
                <a16:creationId xmlns:a16="http://schemas.microsoft.com/office/drawing/2014/main" id="{ACF763C6-549F-63AE-29B2-56167C848A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5110E-6945-F271-6B32-882FED8B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59749992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C0B0-A149-C91B-0179-F74A45DC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sk-SK" sz="4000"/>
              <a:t>Obsah</a:t>
            </a:r>
            <a:endParaRPr lang="en-US" sz="4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81A0597-FA87-BD65-9767-1C6B1CC09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827720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155289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VIDIA Blog">
            <a:extLst>
              <a:ext uri="{FF2B5EF4-FFF2-40B4-BE49-F238E27FC236}">
                <a16:creationId xmlns:a16="http://schemas.microsoft.com/office/drawing/2014/main" id="{F4165688-AEEC-A42E-3C79-B3787DFEC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r="5477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07B4A5-965D-92B0-CD80-F66426B2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sk-SK" dirty="0"/>
              <a:t>Cieľ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E746-6E60-20DA-451F-BE9CA464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56701"/>
            <a:ext cx="9905998" cy="3434499"/>
          </a:xfrm>
        </p:spPr>
        <p:txBody>
          <a:bodyPr>
            <a:normAutofit/>
          </a:bodyPr>
          <a:lstStyle/>
          <a:p>
            <a:r>
              <a:rPr lang="sk-SK" sz="2400" dirty="0"/>
              <a:t>návod, ako vybrať najvhodnejšiu GPU na základe individuálnych potrieb.</a:t>
            </a:r>
          </a:p>
          <a:p>
            <a:r>
              <a:rPr lang="sk-SK" sz="2400" dirty="0"/>
              <a:t>Pomôcť používateľom urobiť informované rozhodnutia o nákupe novej GPU.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6625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MD Software: Adrenalin Edition™ Application">
            <a:extLst>
              <a:ext uri="{FF2B5EF4-FFF2-40B4-BE49-F238E27FC236}">
                <a16:creationId xmlns:a16="http://schemas.microsoft.com/office/drawing/2014/main" id="{6A723A36-BBD7-5CC8-EF8D-5016F96B67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2A1F6E-97FB-EFCA-0ED9-A97E5B0C3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sk-SK" dirty="0"/>
              <a:t>O čom je projekt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3E9D-A7C4-8CEC-02A8-790038B6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sk-SK" dirty="0"/>
              <a:t>Projekt sa zaoberá špecifikáciami na ktoré treba dávať pozor pri vyberaní ako napríklad:</a:t>
            </a:r>
          </a:p>
          <a:p>
            <a:pPr lvl="1"/>
            <a:r>
              <a:rPr lang="sk-SK" dirty="0"/>
              <a:t>Kompatibilita s ostatnými komponentami</a:t>
            </a:r>
          </a:p>
          <a:p>
            <a:pPr lvl="1"/>
            <a:r>
              <a:rPr lang="sk-SK" dirty="0"/>
              <a:t>Cena</a:t>
            </a:r>
          </a:p>
          <a:p>
            <a:pPr lvl="1"/>
            <a:r>
              <a:rPr lang="sk-SK" dirty="0"/>
              <a:t>Výkon</a:t>
            </a:r>
          </a:p>
          <a:p>
            <a:pPr lvl="1"/>
            <a:r>
              <a:rPr lang="sk-SK" dirty="0"/>
              <a:t>účel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1646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DCD9-B652-D942-5D06-D1E477C5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sk-SK" sz="2800"/>
              <a:t>Prečo som si vybral tuto tému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A2A5-DE07-0EA9-21DE-77A6E2CC1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sk-SK" sz="1800"/>
              <a:t>Je to pre mňa zaujímavá téma</a:t>
            </a:r>
          </a:p>
          <a:p>
            <a:r>
              <a:rPr lang="sk-SK" sz="1800"/>
              <a:t>Blízkosť témy</a:t>
            </a:r>
            <a:endParaRPr lang="en-US" sz="1800"/>
          </a:p>
          <a:p>
            <a:r>
              <a:rPr lang="sk-SK" sz="1800"/>
              <a:t>Predchádzajúce vedomostí</a:t>
            </a:r>
          </a:p>
          <a:p>
            <a:r>
              <a:rPr lang="sk-SK" sz="1800"/>
              <a:t>Je to stále rozvíjajúca sa oblasť</a:t>
            </a:r>
          </a:p>
        </p:txBody>
      </p:sp>
      <p:pic>
        <p:nvPicPr>
          <p:cNvPr id="3074" name="Picture 2" descr="What Is a GPU? A Basic Definition of Graphics Cards | Tom's Hardware">
            <a:extLst>
              <a:ext uri="{FF2B5EF4-FFF2-40B4-BE49-F238E27FC236}">
                <a16:creationId xmlns:a16="http://schemas.microsoft.com/office/drawing/2014/main" id="{DB3EDBC6-1D6B-2C8E-94C1-3CC66669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994" y="1323676"/>
            <a:ext cx="6916633" cy="3890606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64186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FC02-7DBF-E847-7695-7AF83496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Nvidia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F39A0B-FABB-7191-664C-1074CC6E6600}"/>
              </a:ext>
            </a:extLst>
          </p:cNvPr>
          <p:cNvSpPr>
            <a:spLocks/>
          </p:cNvSpPr>
          <p:nvPr/>
        </p:nvSpPr>
        <p:spPr>
          <a:xfrm>
            <a:off x="5054375" y="2669011"/>
            <a:ext cx="2976557" cy="35526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78892"/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vyšší výkon v aplikáciách optimalizovaných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 CUDA</a:t>
            </a:r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Softvérový ekosystém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Širšia kompatibilita softvéru</a:t>
            </a:r>
          </a:p>
          <a:p>
            <a:pPr defTabSz="278892"/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Cena: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Vyššia, ale v mnohých prípadoch lepší výkon</a:t>
            </a:r>
            <a:endParaRPr lang="sk-SK" sz="1600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74C07F0-1066-AD94-9881-B85FB5E84E6B}"/>
              </a:ext>
            </a:extLst>
          </p:cNvPr>
          <p:cNvSpPr>
            <a:spLocks/>
          </p:cNvSpPr>
          <p:nvPr/>
        </p:nvSpPr>
        <p:spPr>
          <a:xfrm>
            <a:off x="8123950" y="2669011"/>
            <a:ext cx="2976558" cy="3769496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78892"/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všeobecnosti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vedie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</a:t>
            </a:r>
            <a:r>
              <a:rPr lang="sk-SK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ray-tracing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lepší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DLSS.</a:t>
            </a:r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Technológia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Pokročilé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funkcie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ako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DLSS, G-SYNC a </a:t>
            </a:r>
            <a:r>
              <a:rPr lang="sk-SK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Ray-tracing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Cena: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Modely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vyššej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triedy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bývajú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drahšie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6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50837C9-9004-47BF-513F-9F716162F326}"/>
              </a:ext>
            </a:extLst>
          </p:cNvPr>
          <p:cNvSpPr>
            <a:spLocks/>
          </p:cNvSpPr>
          <p:nvPr/>
        </p:nvSpPr>
        <p:spPr>
          <a:xfrm>
            <a:off x="5054375" y="1784220"/>
            <a:ext cx="3055974" cy="605020"/>
          </a:xfrm>
          <a:prstGeom prst="rect">
            <a:avLst/>
          </a:prstGeom>
        </p:spPr>
        <p:txBody>
          <a:bodyPr/>
          <a:lstStyle/>
          <a:p>
            <a:pPr algn="ctr" defTabSz="278892"/>
            <a:r>
              <a:rPr lang="sk-SK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Profesionálne</a:t>
            </a:r>
            <a:endParaRPr lang="en-US" sz="320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64CECC6-A90F-B81A-9988-344996707899}"/>
              </a:ext>
            </a:extLst>
          </p:cNvPr>
          <p:cNvSpPr>
            <a:spLocks/>
          </p:cNvSpPr>
          <p:nvPr/>
        </p:nvSpPr>
        <p:spPr>
          <a:xfrm>
            <a:off x="8113995" y="1789388"/>
            <a:ext cx="3066196" cy="605020"/>
          </a:xfrm>
          <a:prstGeom prst="rect">
            <a:avLst/>
          </a:prstGeom>
        </p:spPr>
        <p:txBody>
          <a:bodyPr/>
          <a:lstStyle/>
          <a:p>
            <a:pPr algn="ctr" defTabSz="278892"/>
            <a:r>
              <a:rPr lang="sk-SK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Rekreačne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2374692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FC02-7DBF-E847-7695-7AF83496F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AMD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F39A0B-FABB-7191-664C-1074CC6E6600}"/>
              </a:ext>
            </a:extLst>
          </p:cNvPr>
          <p:cNvSpPr>
            <a:spLocks/>
          </p:cNvSpPr>
          <p:nvPr/>
        </p:nvSpPr>
        <p:spPr>
          <a:xfrm>
            <a:off x="5054375" y="2669011"/>
            <a:ext cx="2976557" cy="392975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78892"/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Výkon: Silný výkon v aplikáciách </a:t>
            </a:r>
            <a:r>
              <a:rPr lang="sk-SK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OpenCL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v niektorých prípadoch lepšia hodnota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Softwarový ekosystém: Dobrá podpora a zlepšenie kompatibility s profesionálnym softvérom.</a:t>
            </a:r>
          </a:p>
          <a:p>
            <a:pPr defTabSz="278892"/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Cena: často jemne lacnejšie</a:t>
            </a:r>
            <a:endParaRPr lang="sk-SK" sz="1600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74C07F0-1066-AD94-9881-B85FB5E84E6B}"/>
              </a:ext>
            </a:extLst>
          </p:cNvPr>
          <p:cNvSpPr>
            <a:spLocks/>
          </p:cNvSpPr>
          <p:nvPr/>
        </p:nvSpPr>
        <p:spPr>
          <a:xfrm>
            <a:off x="8123950" y="2669011"/>
            <a:ext cx="2976558" cy="308134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278892"/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Konkurenčný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často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ponúka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lepšiu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hodnotu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cenu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Technológia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FSR,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FreeSync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viac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podporovaný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lacnejší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ako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G-SYNC.</a:t>
            </a:r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endParaRPr lang="sk-SK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278892"/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Cena: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Často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ponúka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podobný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výkon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za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nižšiu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cenu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najmä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strednej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tried</a:t>
            </a:r>
            <a:r>
              <a:rPr lang="sk-SK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60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50837C9-9004-47BF-513F-9F716162F326}"/>
              </a:ext>
            </a:extLst>
          </p:cNvPr>
          <p:cNvSpPr>
            <a:spLocks/>
          </p:cNvSpPr>
          <p:nvPr/>
        </p:nvSpPr>
        <p:spPr>
          <a:xfrm>
            <a:off x="5128181" y="1718232"/>
            <a:ext cx="3038540" cy="691541"/>
          </a:xfrm>
          <a:prstGeom prst="rect">
            <a:avLst/>
          </a:prstGeom>
        </p:spPr>
        <p:txBody>
          <a:bodyPr/>
          <a:lstStyle/>
          <a:p>
            <a:pPr algn="ctr" defTabSz="278892"/>
            <a:r>
              <a:rPr lang="sk-SK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Profesionálne</a:t>
            </a:r>
            <a:endParaRPr lang="en-US" sz="320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64CECC6-A90F-B81A-9988-344996707899}"/>
              </a:ext>
            </a:extLst>
          </p:cNvPr>
          <p:cNvSpPr>
            <a:spLocks/>
          </p:cNvSpPr>
          <p:nvPr/>
        </p:nvSpPr>
        <p:spPr>
          <a:xfrm>
            <a:off x="8188047" y="1723400"/>
            <a:ext cx="3048703" cy="691541"/>
          </a:xfrm>
          <a:prstGeom prst="rect">
            <a:avLst/>
          </a:prstGeom>
        </p:spPr>
        <p:txBody>
          <a:bodyPr/>
          <a:lstStyle/>
          <a:p>
            <a:pPr algn="ctr" defTabSz="278892"/>
            <a:r>
              <a:rPr lang="sk-SK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Rekreačne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4688640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1084-DC96-9148-BB45-0FBAEE49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sk-SK" sz="2800"/>
              <a:t>NVIdia VS. AMD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222B-6094-F50F-7F62-9171BFEE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sk-SK" sz="1800"/>
              <a:t>Závisí od konkrétnych potrieb, kompatibility a vlastnej preferencie</a:t>
            </a:r>
            <a:endParaRPr lang="en-US" sz="1800"/>
          </a:p>
        </p:txBody>
      </p:sp>
      <p:pic>
        <p:nvPicPr>
          <p:cNvPr id="4098" name="Picture 2" descr="Nvidia GeForce vs AMD Radeon GPUs in 2023 (Benchmarks &amp; Comparison)">
            <a:extLst>
              <a:ext uri="{FF2B5EF4-FFF2-40B4-BE49-F238E27FC236}">
                <a16:creationId xmlns:a16="http://schemas.microsoft.com/office/drawing/2014/main" id="{A0BC77F3-EF7B-CAF0-D902-07144A20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994" y="1323676"/>
            <a:ext cx="6916633" cy="3890606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24386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A4F0-C7CB-A5D8-A043-2FA83DFE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sk-SK" sz="2800"/>
              <a:t>Záver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E6C0-508F-F7AA-AFE1-1B5531350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sk-SK" sz="1800"/>
              <a:t>Budúcnosť</a:t>
            </a:r>
          </a:p>
          <a:p>
            <a:pPr lvl="1"/>
            <a:r>
              <a:rPr lang="sk-SK" dirty="0"/>
              <a:t>Rozvrhnutie času</a:t>
            </a:r>
          </a:p>
          <a:p>
            <a:pPr lvl="1"/>
            <a:r>
              <a:rPr lang="sk-SK" dirty="0"/>
              <a:t>Väčšia príprava</a:t>
            </a:r>
          </a:p>
          <a:p>
            <a:r>
              <a:rPr lang="sk-SK" sz="1800"/>
              <a:t>S produktom som vcelku spokojní ale dokument by mohol byť lepší nabudúce</a:t>
            </a:r>
          </a:p>
        </p:txBody>
      </p:sp>
      <p:pic>
        <p:nvPicPr>
          <p:cNvPr id="8194" name="Picture 2" descr="RTX 4090 SUPER: European retailer hints at (im)possible new version of the  graphics card | igor´sLAB">
            <a:extLst>
              <a:ext uri="{FF2B5EF4-FFF2-40B4-BE49-F238E27FC236}">
                <a16:creationId xmlns:a16="http://schemas.microsoft.com/office/drawing/2014/main" id="{F74DE157-B5A8-8B8B-DF2B-32FC882C5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994" y="1626279"/>
            <a:ext cx="6916633" cy="3285400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220623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183</TotalTime>
  <Words>268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Ako si vybrať grafickú kartu</vt:lpstr>
      <vt:lpstr>Obsah</vt:lpstr>
      <vt:lpstr>Cieľ</vt:lpstr>
      <vt:lpstr>O čom je projekt</vt:lpstr>
      <vt:lpstr>Prečo som si vybral tuto tému</vt:lpstr>
      <vt:lpstr>Nvidia</vt:lpstr>
      <vt:lpstr>AMD</vt:lpstr>
      <vt:lpstr>NVIdia VS. AMD</vt:lpstr>
      <vt:lpstr>Záver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Ako si vybrať grafickú kartu</dc:title>
  <dc:creator>Jetam Adzak</dc:creator>
  <cp:lastModifiedBy>Jetam Adzak</cp:lastModifiedBy>
  <cp:revision>1</cp:revision>
  <dcterms:created xsi:type="dcterms:W3CDTF">2024-05-26T17:39:19Z</dcterms:created>
  <dcterms:modified xsi:type="dcterms:W3CDTF">2024-05-26T20:42:46Z</dcterms:modified>
</cp:coreProperties>
</file>