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82" r:id="rId7"/>
    <p:sldId id="283" r:id="rId8"/>
    <p:sldId id="264" r:id="rId9"/>
    <p:sldId id="284" r:id="rId10"/>
    <p:sldId id="279" r:id="rId11"/>
    <p:sldId id="280" r:id="rId12"/>
    <p:sldId id="281" r:id="rId13"/>
    <p:sldId id="285" r:id="rId14"/>
    <p:sldId id="286" r:id="rId15"/>
    <p:sldId id="278" r:id="rId16"/>
    <p:sldId id="287" r:id="rId17"/>
    <p:sldId id="276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3204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am Adzak" userId="e9381150120ba3b7" providerId="LiveId" clId="{8C32FF50-CC00-47E5-B324-559F002FA7B9}"/>
    <pc:docChg chg="undo custSel delSld modSld sldOrd">
      <pc:chgData name="Jetam Adzak" userId="e9381150120ba3b7" providerId="LiveId" clId="{8C32FF50-CC00-47E5-B324-559F002FA7B9}" dt="2024-05-02T15:08:35.089" v="1303" actId="20577"/>
      <pc:docMkLst>
        <pc:docMk/>
      </pc:docMkLst>
      <pc:sldChg chg="modSp mod">
        <pc:chgData name="Jetam Adzak" userId="e9381150120ba3b7" providerId="LiveId" clId="{8C32FF50-CC00-47E5-B324-559F002FA7B9}" dt="2024-05-02T15:08:35.089" v="1303" actId="20577"/>
        <pc:sldMkLst>
          <pc:docMk/>
          <pc:sldMk cId="1346372204" sldId="264"/>
        </pc:sldMkLst>
        <pc:spChg chg="mod">
          <ac:chgData name="Jetam Adzak" userId="e9381150120ba3b7" providerId="LiveId" clId="{8C32FF50-CC00-47E5-B324-559F002FA7B9}" dt="2024-05-02T15:08:35.089" v="1303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modSp mod">
        <pc:chgData name="Jetam Adzak" userId="e9381150120ba3b7" providerId="LiveId" clId="{8C32FF50-CC00-47E5-B324-559F002FA7B9}" dt="2024-05-01T09:54:58.290" v="456" actId="1076"/>
        <pc:sldMkLst>
          <pc:docMk/>
          <pc:sldMk cId="2243494996" sldId="277"/>
        </pc:sldMkLst>
        <pc:spChg chg="mod">
          <ac:chgData name="Jetam Adzak" userId="e9381150120ba3b7" providerId="LiveId" clId="{8C32FF50-CC00-47E5-B324-559F002FA7B9}" dt="2024-05-01T09:54:58.290" v="456" actId="107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Jetam Adzak" userId="e9381150120ba3b7" providerId="LiveId" clId="{8C32FF50-CC00-47E5-B324-559F002FA7B9}" dt="2024-05-01T09:54:55.980" v="455" actId="14100"/>
          <ac:spMkLst>
            <pc:docMk/>
            <pc:sldMk cId="2243494996" sldId="277"/>
            <ac:spMk id="3" creationId="{35E3EA69-4E0E-41BD-8095-A124225A2647}"/>
          </ac:spMkLst>
        </pc:spChg>
      </pc:sldChg>
      <pc:sldChg chg="ord">
        <pc:chgData name="Jetam Adzak" userId="e9381150120ba3b7" providerId="LiveId" clId="{8C32FF50-CC00-47E5-B324-559F002FA7B9}" dt="2024-05-01T08:58:28.378" v="3"/>
        <pc:sldMkLst>
          <pc:docMk/>
          <pc:sldMk cId="979006609" sldId="279"/>
        </pc:sldMkLst>
      </pc:sldChg>
      <pc:sldChg chg="modSp mod">
        <pc:chgData name="Jetam Adzak" userId="e9381150120ba3b7" providerId="LiveId" clId="{8C32FF50-CC00-47E5-B324-559F002FA7B9}" dt="2024-05-01T11:25:14.591" v="1225" actId="2711"/>
        <pc:sldMkLst>
          <pc:docMk/>
          <pc:sldMk cId="2945236607" sldId="282"/>
        </pc:sldMkLst>
        <pc:spChg chg="mod">
          <ac:chgData name="Jetam Adzak" userId="e9381150120ba3b7" providerId="LiveId" clId="{8C32FF50-CC00-47E5-B324-559F002FA7B9}" dt="2024-05-01T11:25:14.591" v="1225" actId="2711"/>
          <ac:spMkLst>
            <pc:docMk/>
            <pc:sldMk cId="2945236607" sldId="282"/>
            <ac:spMk id="4" creationId="{67D16960-58C9-651F-2793-349CED3B04EC}"/>
          </ac:spMkLst>
        </pc:spChg>
      </pc:sldChg>
      <pc:sldChg chg="modSp mod">
        <pc:chgData name="Jetam Adzak" userId="e9381150120ba3b7" providerId="LiveId" clId="{8C32FF50-CC00-47E5-B324-559F002FA7B9}" dt="2024-05-01T11:21:42.488" v="1136" actId="14100"/>
        <pc:sldMkLst>
          <pc:docMk/>
          <pc:sldMk cId="3870670037" sldId="283"/>
        </pc:sldMkLst>
        <pc:spChg chg="mod">
          <ac:chgData name="Jetam Adzak" userId="e9381150120ba3b7" providerId="LiveId" clId="{8C32FF50-CC00-47E5-B324-559F002FA7B9}" dt="2024-05-01T11:21:30.221" v="1130" actId="14100"/>
          <ac:spMkLst>
            <pc:docMk/>
            <pc:sldMk cId="3870670037" sldId="283"/>
            <ac:spMk id="2" creationId="{722B6481-6761-FE25-5AB9-D9B90CC5B13A}"/>
          </ac:spMkLst>
        </pc:spChg>
        <pc:spChg chg="mod">
          <ac:chgData name="Jetam Adzak" userId="e9381150120ba3b7" providerId="LiveId" clId="{8C32FF50-CC00-47E5-B324-559F002FA7B9}" dt="2024-05-01T11:21:42.488" v="1136" actId="14100"/>
          <ac:spMkLst>
            <pc:docMk/>
            <pc:sldMk cId="3870670037" sldId="283"/>
            <ac:spMk id="4" creationId="{4173006D-8774-183E-FE1E-5CB00814E219}"/>
          </ac:spMkLst>
        </pc:spChg>
      </pc:sldChg>
      <pc:sldChg chg="modSp mod">
        <pc:chgData name="Jetam Adzak" userId="e9381150120ba3b7" providerId="LiveId" clId="{8C32FF50-CC00-47E5-B324-559F002FA7B9}" dt="2024-05-01T12:17:55.940" v="1279" actId="20577"/>
        <pc:sldMkLst>
          <pc:docMk/>
          <pc:sldMk cId="3978263284" sldId="284"/>
        </pc:sldMkLst>
        <pc:spChg chg="mod">
          <ac:chgData name="Jetam Adzak" userId="e9381150120ba3b7" providerId="LiveId" clId="{8C32FF50-CC00-47E5-B324-559F002FA7B9}" dt="2024-05-01T12:17:55.940" v="1279" actId="20577"/>
          <ac:spMkLst>
            <pc:docMk/>
            <pc:sldMk cId="3978263284" sldId="284"/>
            <ac:spMk id="4" creationId="{B973C373-AEA2-54CF-B23F-2B10238F9E30}"/>
          </ac:spMkLst>
        </pc:spChg>
      </pc:sldChg>
      <pc:sldChg chg="del">
        <pc:chgData name="Jetam Adzak" userId="e9381150120ba3b7" providerId="LiveId" clId="{8C32FF50-CC00-47E5-B324-559F002FA7B9}" dt="2024-05-01T10:52:22.920" v="475" actId="47"/>
        <pc:sldMkLst>
          <pc:docMk/>
          <pc:sldMk cId="3031972281" sldId="288"/>
        </pc:sldMkLst>
      </pc:sldChg>
      <pc:sldChg chg="modSp mod">
        <pc:chgData name="Jetam Adzak" userId="e9381150120ba3b7" providerId="LiveId" clId="{8C32FF50-CC00-47E5-B324-559F002FA7B9}" dt="2024-05-01T10:52:43.367" v="478" actId="20577"/>
        <pc:sldMkLst>
          <pc:docMk/>
          <pc:sldMk cId="1680597229" sldId="289"/>
        </pc:sldMkLst>
        <pc:spChg chg="mod">
          <ac:chgData name="Jetam Adzak" userId="e9381150120ba3b7" providerId="LiveId" clId="{8C32FF50-CC00-47E5-B324-559F002FA7B9}" dt="2024-05-01T10:52:43.367" v="478" actId="20577"/>
          <ac:spMkLst>
            <pc:docMk/>
            <pc:sldMk cId="1680597229" sldId="289"/>
            <ac:spMk id="2" creationId="{72A0C4AB-C525-2090-EF05-FF6CB531F276}"/>
          </ac:spMkLst>
        </pc:spChg>
      </pc:sldChg>
    </pc:docChg>
  </pc:docChgLst>
  <pc:docChgLst>
    <pc:chgData name="Jetam Adzak" userId="e9381150120ba3b7" providerId="LiveId" clId="{6E099CDB-8226-423C-9221-8D5D82F0F3C9}"/>
    <pc:docChg chg="undo custSel modSld">
      <pc:chgData name="Jetam Adzak" userId="e9381150120ba3b7" providerId="LiveId" clId="{6E099CDB-8226-423C-9221-8D5D82F0F3C9}" dt="2024-03-17T19:21:34.391" v="628" actId="15"/>
      <pc:docMkLst>
        <pc:docMk/>
      </pc:docMkLst>
      <pc:sldChg chg="modSp mod">
        <pc:chgData name="Jetam Adzak" userId="e9381150120ba3b7" providerId="LiveId" clId="{6E099CDB-8226-423C-9221-8D5D82F0F3C9}" dt="2024-03-17T18:00:12.310" v="184" actId="20577"/>
        <pc:sldMkLst>
          <pc:docMk/>
          <pc:sldMk cId="1642425379" sldId="256"/>
        </pc:sldMkLst>
        <pc:spChg chg="mod">
          <ac:chgData name="Jetam Adzak" userId="e9381150120ba3b7" providerId="LiveId" clId="{6E099CDB-8226-423C-9221-8D5D82F0F3C9}" dt="2024-03-17T18:00:12.310" v="184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modSp mod">
        <pc:chgData name="Jetam Adzak" userId="e9381150120ba3b7" providerId="LiveId" clId="{6E099CDB-8226-423C-9221-8D5D82F0F3C9}" dt="2024-03-17T18:27:24.574" v="371" actId="20577"/>
        <pc:sldMkLst>
          <pc:docMk/>
          <pc:sldMk cId="2243494996" sldId="277"/>
        </pc:sldMkLst>
        <pc:spChg chg="mod">
          <ac:chgData name="Jetam Adzak" userId="e9381150120ba3b7" providerId="LiveId" clId="{6E099CDB-8226-423C-9221-8D5D82F0F3C9}" dt="2024-03-17T18:27:24.574" v="371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 mod">
        <pc:chgData name="Jetam Adzak" userId="e9381150120ba3b7" providerId="LiveId" clId="{6E099CDB-8226-423C-9221-8D5D82F0F3C9}" dt="2024-03-17T19:21:34.391" v="628" actId="15"/>
        <pc:sldMkLst>
          <pc:docMk/>
          <pc:sldMk cId="2945236607" sldId="282"/>
        </pc:sldMkLst>
        <pc:spChg chg="mod">
          <ac:chgData name="Jetam Adzak" userId="e9381150120ba3b7" providerId="LiveId" clId="{6E099CDB-8226-423C-9221-8D5D82F0F3C9}" dt="2024-03-17T19:21:34.391" v="628" actId="15"/>
          <ac:spMkLst>
            <pc:docMk/>
            <pc:sldMk cId="2945236607" sldId="282"/>
            <ac:spMk id="4" creationId="{67D16960-58C9-651F-2793-349CED3B04EC}"/>
          </ac:spMkLst>
        </pc:spChg>
      </pc:sldChg>
      <pc:sldChg chg="modSp mod">
        <pc:chgData name="Jetam Adzak" userId="e9381150120ba3b7" providerId="LiveId" clId="{6E099CDB-8226-423C-9221-8D5D82F0F3C9}" dt="2024-03-13T19:58:08.907" v="13" actId="20577"/>
        <pc:sldMkLst>
          <pc:docMk/>
          <pc:sldMk cId="3031972281" sldId="288"/>
        </pc:sldMkLst>
        <pc:spChg chg="mod">
          <ac:chgData name="Jetam Adzak" userId="e9381150120ba3b7" providerId="LiveId" clId="{6E099CDB-8226-423C-9221-8D5D82F0F3C9}" dt="2024-03-13T19:58:08.907" v="13" actId="20577"/>
          <ac:spMkLst>
            <pc:docMk/>
            <pc:sldMk cId="3031972281" sldId="288"/>
            <ac:spMk id="4" creationId="{34AA0C94-6C51-BD6B-1CAB-7BEEEB817D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sk-SK" dirty="0"/>
              <a:t>Ako si vybrať grafickú kartu (GPU)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E837-C6B5-3842-1D44-C7B40C2DAC9A}"/>
              </a:ext>
            </a:extLst>
          </p:cNvPr>
          <p:cNvSpPr txBox="1"/>
          <p:nvPr/>
        </p:nvSpPr>
        <p:spPr>
          <a:xfrm>
            <a:off x="4714772" y="3788834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Matej </a:t>
            </a:r>
            <a:r>
              <a:rPr lang="sk-SK" dirty="0" err="1">
                <a:solidFill>
                  <a:schemeClr val="bg1"/>
                </a:solidFill>
              </a:rPr>
              <a:t>Kazda</a:t>
            </a:r>
            <a:r>
              <a:rPr lang="sk-SK" dirty="0">
                <a:solidFill>
                  <a:schemeClr val="bg1"/>
                </a:solidFill>
              </a:rPr>
              <a:t> II.D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51EF-7FE8-5E66-4BE1-8481FF31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55A0B-7C7C-5E0B-B445-63708EC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B914-DD39-AE88-7BAA-CC371BFBFB2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Ukázať obrázky </a:t>
            </a:r>
            <a:r>
              <a:rPr lang="sk-SK" dirty="0" err="1"/>
              <a:t>benchmarkových</a:t>
            </a:r>
            <a:r>
              <a:rPr lang="sk-SK" dirty="0"/>
              <a:t> výkonov populárnych hier s pomocou obrázkov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C82A-E035-C745-362B-F5C494B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962F1-C225-F204-22C9-83FB6D8A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51802-A461-980E-6953-49BD344CB9E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Uviesť</a:t>
            </a:r>
            <a:r>
              <a:rPr lang="en-US" dirty="0"/>
              <a:t> 1-2 </a:t>
            </a:r>
            <a:r>
              <a:rPr lang="en-US" dirty="0" err="1"/>
              <a:t>krátke</a:t>
            </a:r>
            <a:r>
              <a:rPr lang="en-US" dirty="0"/>
              <a:t> </a:t>
            </a:r>
            <a:r>
              <a:rPr lang="sk-SK" dirty="0"/>
              <a:t>príklady</a:t>
            </a:r>
            <a:r>
              <a:rPr lang="en-US" dirty="0"/>
              <a:t>, v </a:t>
            </a:r>
            <a:r>
              <a:rPr lang="en-US" dirty="0" err="1"/>
              <a:t>ktorých</a:t>
            </a:r>
            <a:r>
              <a:rPr lang="en-US" dirty="0"/>
              <a:t> </a:t>
            </a:r>
            <a:r>
              <a:rPr lang="sk-SK" dirty="0"/>
              <a:t>sú</a:t>
            </a:r>
            <a:r>
              <a:rPr lang="en-US" dirty="0"/>
              <a:t> </a:t>
            </a:r>
            <a:r>
              <a:rPr lang="en-US" dirty="0" err="1"/>
              <a:t>konkrétne</a:t>
            </a:r>
            <a:r>
              <a:rPr lang="en-US" dirty="0"/>
              <a:t>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procesory</a:t>
            </a:r>
            <a:r>
              <a:rPr lang="en-US" dirty="0"/>
              <a:t> Nvidia </a:t>
            </a:r>
            <a:r>
              <a:rPr lang="en-US" dirty="0" err="1"/>
              <a:t>alebo</a:t>
            </a:r>
            <a:r>
              <a:rPr lang="en-US" dirty="0"/>
              <a:t> AMD</a:t>
            </a:r>
            <a:r>
              <a:rPr lang="sk-SK" dirty="0"/>
              <a:t> vynikajúce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najlepšie</a:t>
            </a:r>
            <a:r>
              <a:rPr lang="en-US" dirty="0"/>
              <a:t> pre 4K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lacné</a:t>
            </a:r>
            <a:r>
              <a:rPr lang="en-US" dirty="0"/>
              <a:t>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7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A6BE-F727-B231-CB14-2865BB0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CFF04-8276-7ED2-E0AC-54279A2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8C81-D97C-447B-0BAC-1E6EF5B4CD2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err="1"/>
              <a:t>Zhr</a:t>
            </a:r>
            <a:r>
              <a:rPr lang="sk-SK" dirty="0"/>
              <a:t>núť</a:t>
            </a:r>
            <a:r>
              <a:rPr lang="en-US" dirty="0"/>
              <a:t> </a:t>
            </a:r>
            <a:r>
              <a:rPr lang="en-US" dirty="0" err="1"/>
              <a:t>kľúčové</a:t>
            </a:r>
            <a:r>
              <a:rPr lang="en-US" dirty="0"/>
              <a:t> body, </a:t>
            </a:r>
            <a:r>
              <a:rPr lang="en-US" dirty="0" err="1"/>
              <a:t>ktoré</a:t>
            </a:r>
            <a:r>
              <a:rPr lang="en-US" dirty="0"/>
              <a:t> je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zvážiť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vlastných</a:t>
            </a:r>
            <a:r>
              <a:rPr lang="en-US" dirty="0"/>
              <a:t> </a:t>
            </a:r>
            <a:r>
              <a:rPr lang="en-US" dirty="0" err="1"/>
              <a:t>potrieb</a:t>
            </a:r>
            <a:r>
              <a:rPr lang="en-US" dirty="0"/>
              <a:t> (</a:t>
            </a:r>
            <a:r>
              <a:rPr lang="en-US" dirty="0" err="1"/>
              <a:t>výkon</a:t>
            </a:r>
            <a:r>
              <a:rPr lang="en-US" dirty="0"/>
              <a:t>, </a:t>
            </a:r>
            <a:r>
              <a:rPr lang="en-US" dirty="0" err="1"/>
              <a:t>rozpočet</a:t>
            </a:r>
            <a:r>
              <a:rPr lang="en-US" dirty="0"/>
              <a:t>, </a:t>
            </a:r>
            <a:r>
              <a:rPr lang="en-US" dirty="0" err="1"/>
              <a:t>kompatibilita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).</a:t>
            </a:r>
            <a:r>
              <a:rPr lang="sk-SK" dirty="0"/>
              <a:t> Pomôcť sa </a:t>
            </a:r>
            <a:r>
              <a:rPr lang="sk-SK" dirty="0" err="1"/>
              <a:t>čítateľovy</a:t>
            </a:r>
            <a:r>
              <a:rPr lang="sk-SK" dirty="0"/>
              <a:t> rozhodnúť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36E-C3EB-17BB-1081-BC748696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EAE12-DE71-39C3-0DEB-78B919A0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46AD2-8D52-FE42-0B73-3A8B76C9C2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Zopakovať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dôležitosť</a:t>
            </a:r>
            <a:r>
              <a:rPr lang="en-US" dirty="0"/>
              <a:t> </a:t>
            </a:r>
            <a:r>
              <a:rPr lang="en-US" dirty="0" err="1"/>
              <a:t>výberu</a:t>
            </a:r>
            <a:r>
              <a:rPr lang="en-US" dirty="0"/>
              <a:t> </a:t>
            </a:r>
            <a:r>
              <a:rPr lang="en-US" dirty="0" err="1"/>
              <a:t>správne</a:t>
            </a:r>
            <a:r>
              <a:rPr lang="sk-SK" dirty="0"/>
              <a:t>j</a:t>
            </a:r>
            <a:r>
              <a:rPr lang="en-US" dirty="0"/>
              <a:t> GPU pre </a:t>
            </a:r>
            <a:r>
              <a:rPr lang="sk-SK" dirty="0"/>
              <a:t>konkrétne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.</a:t>
            </a:r>
            <a:br>
              <a:rPr lang="sk-SK" dirty="0"/>
            </a:br>
            <a:r>
              <a:rPr lang="en-US" dirty="0" err="1"/>
              <a:t>Zdôrazni</a:t>
            </a:r>
            <a:r>
              <a:rPr lang="sk-SK" dirty="0"/>
              <a:t>ť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Nvidia </a:t>
            </a:r>
            <a:r>
              <a:rPr lang="en-US" dirty="0" err="1"/>
              <a:t>aj</a:t>
            </a:r>
            <a:r>
              <a:rPr lang="en-US" dirty="0"/>
              <a:t> AMD </a:t>
            </a:r>
            <a:r>
              <a:rPr lang="en-US" dirty="0" err="1"/>
              <a:t>ponúkajú</a:t>
            </a:r>
            <a:r>
              <a:rPr lang="en-US" dirty="0"/>
              <a:t> </a:t>
            </a:r>
            <a:r>
              <a:rPr lang="en-US" dirty="0" err="1"/>
              <a:t>konkurenčné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prispôsobené</a:t>
            </a:r>
            <a:r>
              <a:rPr lang="en-US" dirty="0"/>
              <a:t> </a:t>
            </a:r>
            <a:r>
              <a:rPr lang="en-US" dirty="0" err="1"/>
              <a:t>rôznym</a:t>
            </a:r>
            <a:r>
              <a:rPr lang="en-US" dirty="0"/>
              <a:t> </a:t>
            </a:r>
            <a:r>
              <a:rPr lang="en-US" dirty="0" err="1"/>
              <a:t>preferenciám</a:t>
            </a:r>
            <a:r>
              <a:rPr lang="en-US" dirty="0"/>
              <a:t> a </a:t>
            </a:r>
            <a:r>
              <a:rPr lang="en-US" dirty="0" err="1"/>
              <a:t>požiadavkám</a:t>
            </a:r>
            <a:r>
              <a:rPr lang="en-US" dirty="0"/>
              <a:t> </a:t>
            </a:r>
            <a:r>
              <a:rPr lang="en-US" dirty="0" err="1"/>
              <a:t>používateľ</a:t>
            </a:r>
            <a:r>
              <a:rPr lang="sk-SK" dirty="0"/>
              <a:t>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64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sk-SK" dirty="0"/>
              <a:t>Matej </a:t>
            </a:r>
            <a:r>
              <a:rPr lang="sk-SK" dirty="0" err="1"/>
              <a:t>Kazda</a:t>
            </a:r>
            <a:r>
              <a:rPr lang="sk-SK" dirty="0"/>
              <a:t> SPŠE </a:t>
            </a:r>
            <a:r>
              <a:rPr lang="sk-SK" dirty="0" err="1"/>
              <a:t>Hálova</a:t>
            </a:r>
            <a:r>
              <a:rPr lang="sk-SK" dirty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4AB-C525-2090-EF05-FF6CB531F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2D4C1-BA7B-B1D0-60B3-07F08667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476" y="879894"/>
            <a:ext cx="6343650" cy="836762"/>
          </a:xfrm>
        </p:spPr>
        <p:txBody>
          <a:bodyPr>
            <a:normAutofit/>
          </a:bodyPr>
          <a:lstStyle/>
          <a:p>
            <a:r>
              <a:rPr lang="sk-SK" dirty="0"/>
              <a:t>úvod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43476" y="2493034"/>
            <a:ext cx="6338887" cy="38633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Využitie GPU v dnešnom svete:</a:t>
            </a:r>
          </a:p>
          <a:p>
            <a:pPr marL="800100" lvl="1" indent="-342900"/>
            <a:r>
              <a:rPr lang="sk-SK" dirty="0"/>
              <a:t>Grafika pre hranie</a:t>
            </a:r>
          </a:p>
          <a:p>
            <a:pPr marL="800100" lvl="1" indent="-342900"/>
            <a:r>
              <a:rPr lang="sk-SK" dirty="0"/>
              <a:t>Výpočtová sila</a:t>
            </a:r>
          </a:p>
          <a:p>
            <a:pPr marL="800100" lvl="1" indent="-342900"/>
            <a:r>
              <a:rPr lang="sk-SK" dirty="0"/>
              <a:t>AI</a:t>
            </a:r>
          </a:p>
          <a:p>
            <a:pPr marL="800100" lvl="1" indent="-342900"/>
            <a:r>
              <a:rPr lang="sk-SK" dirty="0"/>
              <a:t>Renderovanie a Editovanie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Najznámejší výrobcovia: </a:t>
            </a:r>
          </a:p>
          <a:p>
            <a:pPr marL="800100" lvl="1" indent="-342900"/>
            <a:r>
              <a:rPr lang="sk-SK" dirty="0"/>
              <a:t>NVIDIA</a:t>
            </a:r>
          </a:p>
          <a:p>
            <a:pPr marL="800100" lvl="1" indent="-342900"/>
            <a:r>
              <a:rPr lang="sk-SK" dirty="0"/>
              <a:t>AMD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1DEB-FB51-103D-61B0-CC48581E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sú grafické karty (GPU)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E082-300E-74DC-FEC0-1C52010DB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6960-58C9-651F-2793-349CED3B04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010619"/>
            <a:ext cx="7615274" cy="3226669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Definícia GPU</a:t>
            </a:r>
          </a:p>
          <a:p>
            <a:pPr lvl="1"/>
            <a:r>
              <a:rPr lang="sk-SK" dirty="0"/>
              <a:t>GPU je špecializovaný čip určený na rýchle spracovanie grafiky, dát a výpočtov spojených s vizualizáciou.</a:t>
            </a:r>
          </a:p>
          <a:p>
            <a:pPr lvl="1"/>
            <a:r>
              <a:rPr lang="sk-SK" dirty="0"/>
              <a:t>Využíva hlavne v počítačových hrách, umelej inteligencií a vedeckých výpočtoch.</a:t>
            </a:r>
          </a:p>
          <a:p>
            <a:pPr marL="400050" lvl="1" indent="3238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k-SK" dirty="0">
                <a:effectLst/>
                <a:ea typeface="Times New Roman" panose="02020603050405020304" pitchFamily="18" charset="0"/>
              </a:rPr>
              <a:t>Je to základná súčasť počítaču a je zodpovedná za rýchle vykresľovanie obrázkov, videí a 3D grafiky.</a:t>
            </a:r>
            <a:endParaRPr lang="sk-SK" dirty="0"/>
          </a:p>
          <a:p>
            <a:r>
              <a:rPr lang="sk-SK" dirty="0"/>
              <a:t>Z čoho sa skladá GPU</a:t>
            </a:r>
          </a:p>
          <a:p>
            <a:pPr lvl="1"/>
            <a:r>
              <a:rPr lang="sk-SK" dirty="0"/>
              <a:t>Jadro, TMU, ROP, cache, </a:t>
            </a:r>
            <a:r>
              <a:rPr lang="sk-SK" dirty="0" err="1"/>
              <a:t>PCIe</a:t>
            </a:r>
            <a:r>
              <a:rPr lang="sk-SK" dirty="0"/>
              <a:t>, video kódovacie jednotky...</a:t>
            </a:r>
          </a:p>
          <a:p>
            <a:pPr lvl="1"/>
            <a:endParaRPr lang="sk-SK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570E-76EB-5868-804F-82A1934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481-6761-FE25-5AB9-D9B90CC5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53" y="274995"/>
            <a:ext cx="7606895" cy="1381278"/>
          </a:xfrm>
        </p:spPr>
        <p:txBody>
          <a:bodyPr/>
          <a:lstStyle/>
          <a:p>
            <a:r>
              <a:rPr lang="sk-SK" dirty="0"/>
              <a:t>Prečo je výber GPU dôležitý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FECD1-286F-DAB8-BCA7-DEC0571B97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3006D-8774-183E-FE1E-5CB00814E21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1742537"/>
            <a:ext cx="7615274" cy="4613814"/>
          </a:xfrm>
        </p:spPr>
        <p:txBody>
          <a:bodyPr>
            <a:normAutofit/>
          </a:bodyPr>
          <a:lstStyle/>
          <a:p>
            <a:r>
              <a:rPr lang="sk-SK" dirty="0"/>
              <a:t>Výber správnej GPU je veľmi dôležitý z niekoľkých dôvodov</a:t>
            </a:r>
          </a:p>
          <a:p>
            <a:pPr lvl="1"/>
            <a:r>
              <a:rPr lang="sk-SK" b="1" dirty="0"/>
              <a:t>Kompatibilita: </a:t>
            </a:r>
            <a:r>
              <a:rPr lang="sk-SK" dirty="0"/>
              <a:t>je treba uistiť sa pri výbere či je karta kompatibilná s ostatnými komponentami</a:t>
            </a:r>
          </a:p>
          <a:p>
            <a:pPr lvl="2"/>
            <a:r>
              <a:rPr lang="sk-SK" b="1" dirty="0"/>
              <a:t>Fyzicky:</a:t>
            </a:r>
            <a:r>
              <a:rPr lang="sk-SK" dirty="0"/>
              <a:t> treba sa uistiť či budú pasovať všetky konektory na káble a zároveň či je vo vybranej skrini dosť miesta </a:t>
            </a:r>
          </a:p>
          <a:p>
            <a:pPr lvl="3"/>
            <a:r>
              <a:rPr lang="sk-SK" dirty="0"/>
              <a:t>Niektoré počítačové skrine majú dosť miesta aj na dve menšie GPU</a:t>
            </a:r>
          </a:p>
          <a:p>
            <a:pPr lvl="2"/>
            <a:r>
              <a:rPr lang="sk-SK" b="1" dirty="0"/>
              <a:t>Software:</a:t>
            </a:r>
            <a:r>
              <a:rPr lang="sk-SK" dirty="0"/>
              <a:t> nie všetky GPU sú kompatibilné so všetkými operačnými systémami alebo sa zníži efektivita kvôli GPU alebo inému komponentu z počítača</a:t>
            </a:r>
          </a:p>
          <a:p>
            <a:pPr lvl="3"/>
            <a:r>
              <a:rPr lang="sk-SK" dirty="0" err="1"/>
              <a:t>Bottleneck</a:t>
            </a:r>
            <a:r>
              <a:rPr lang="sk-SK" dirty="0"/>
              <a:t>: je to situácia kedy je jeden komponent v počítači príliš slabý oproti zvyšku komponentov a </a:t>
            </a:r>
            <a:r>
              <a:rPr lang="sk-SK" dirty="0" err="1"/>
              <a:t>týmpádom</a:t>
            </a:r>
            <a:r>
              <a:rPr lang="sk-SK" dirty="0"/>
              <a:t> obmedzuje zvyšok PC</a:t>
            </a:r>
          </a:p>
          <a:p>
            <a:pPr lvl="2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B480-EE5B-6F93-03FD-C71068D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15767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Výkon:</a:t>
            </a:r>
          </a:p>
          <a:p>
            <a:r>
              <a:rPr lang="sk-SK" dirty="0"/>
              <a:t>Výkon: Uviesť benchmarky, hranie v reálnom svete a profesionálne pracovné zaťaženie.</a:t>
            </a:r>
          </a:p>
          <a:p>
            <a:r>
              <a:rPr lang="sk-SK" dirty="0"/>
              <a:t>Cena: Diskutovať o spektre rozpočtu a nájsť najlepší pomer ceny a výkonu.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AA94-E1AA-3DAD-26E5-11C3B90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07141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95E5E-8AE6-1716-FA6E-C62EF25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C373-AEA2-54CF-B23F-2B10238F9E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Kompatibilita: Systémové požiadavky, požiadavky na PSU, veľkosť  skrine. (</a:t>
            </a:r>
            <a:r>
              <a:rPr lang="sk-SK" dirty="0" err="1"/>
              <a:t>bottleneck</a:t>
            </a:r>
            <a:r>
              <a:rPr lang="sk-SK" dirty="0"/>
              <a:t>)</a:t>
            </a:r>
          </a:p>
          <a:p>
            <a:r>
              <a:rPr lang="sk-SK" dirty="0"/>
              <a:t>Zabezpečenie do budúcnosti: VRAM, porty a podpora novej technológie.</a:t>
            </a:r>
          </a:p>
          <a:p>
            <a:r>
              <a:rPr lang="sk-SK" dirty="0"/>
              <a:t>Kupovať z overených zdrojov ako sú </a:t>
            </a:r>
            <a:r>
              <a:rPr lang="sk-SK" dirty="0" err="1"/>
              <a:t>Nvidia</a:t>
            </a:r>
            <a:r>
              <a:rPr lang="sk-SK" dirty="0"/>
              <a:t> a AMD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F41E-5597-D56D-EF08-D159A2A1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NVIDIA - Prehľad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874A-2CB7-5225-EB45-81FE2648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B466-C5E7-C24F-0344-E3BA2097078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Zvýrazniť kľúčové modely a ich postavenie na trhu (napr. RTX 3060, RTX 3090 pre </a:t>
            </a:r>
            <a:r>
              <a:rPr lang="sk-SK" dirty="0" err="1"/>
              <a:t>high</a:t>
            </a:r>
            <a:r>
              <a:rPr lang="sk-SK" dirty="0"/>
              <a:t>-end).Stručne popísať exkluzívne funkcie (DLSS, </a:t>
            </a:r>
            <a:r>
              <a:rPr lang="sk-SK" dirty="0" err="1"/>
              <a:t>Ray</a:t>
            </a:r>
            <a:r>
              <a:rPr lang="sk-SK" dirty="0"/>
              <a:t> </a:t>
            </a:r>
            <a:r>
              <a:rPr lang="sk-SK" dirty="0" err="1"/>
              <a:t>Tracing</a:t>
            </a:r>
            <a:r>
              <a:rPr lang="sk-SK" dirty="0"/>
              <a:t> atď.).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548-964F-EA57-153C-757BEF66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AMD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DBE1C-B529-58B1-BF98-806B3CC2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FC73-C765-3D84-12A9-1B30C1BBE60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Zvýraznite kľúčové modely a ich postavenie na trhu (napr. RX 6700 XT, RX 6900 XT pre </a:t>
            </a:r>
            <a:r>
              <a:rPr lang="sk-SK" dirty="0" err="1"/>
              <a:t>high</a:t>
            </a:r>
            <a:r>
              <a:rPr lang="sk-SK" dirty="0"/>
              <a:t>-end).Stručne popísať exkluzívne funkcie (</a:t>
            </a:r>
            <a:r>
              <a:rPr lang="sk-SK" dirty="0" err="1"/>
              <a:t>FidelityFX</a:t>
            </a:r>
            <a:r>
              <a:rPr lang="sk-SK" dirty="0"/>
              <a:t>, </a:t>
            </a:r>
            <a:r>
              <a:rPr lang="sk-SK" dirty="0" err="1"/>
              <a:t>FreeSync</a:t>
            </a:r>
            <a:r>
              <a:rPr lang="sk-SK" dirty="0"/>
              <a:t> atď.).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620-6B8B-9D09-4F0C-F9DD141B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7044267" cy="1988706"/>
          </a:xfrm>
        </p:spPr>
        <p:txBody>
          <a:bodyPr>
            <a:normAutofit/>
          </a:bodyPr>
          <a:lstStyle/>
          <a:p>
            <a:r>
              <a:rPr lang="sk-SK" dirty="0"/>
              <a:t>Porovnanie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D8DBF-334F-8C28-2095-E4CF3167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E8AB8-4F36-D702-FF1D-203BCC07D5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Pomocou tabuľky alebo grafu priamo porovnať výber grafických procesorov </a:t>
            </a:r>
            <a:r>
              <a:rPr lang="sk-SK" dirty="0" err="1"/>
              <a:t>Nvidia</a:t>
            </a:r>
            <a:r>
              <a:rPr lang="sk-SK" dirty="0"/>
              <a:t> a AMD so špecifikáciami, ako sú procesory CUDA </a:t>
            </a:r>
            <a:r>
              <a:rPr lang="sk-SK" dirty="0" err="1"/>
              <a:t>Cores</a:t>
            </a:r>
            <a:r>
              <a:rPr lang="sk-SK" dirty="0"/>
              <a:t>/Stream </a:t>
            </a:r>
            <a:r>
              <a:rPr lang="sk-SK" dirty="0" err="1"/>
              <a:t>processory</a:t>
            </a:r>
            <a:r>
              <a:rPr lang="sk-SK" dirty="0"/>
              <a:t>, pamäť, </a:t>
            </a:r>
            <a:r>
              <a:rPr lang="sk-SK" dirty="0" err="1"/>
              <a:t>clock</a:t>
            </a:r>
            <a:r>
              <a:rPr lang="sk-SK" dirty="0"/>
              <a:t> </a:t>
            </a:r>
            <a:r>
              <a:rPr lang="sk-SK" dirty="0" err="1"/>
              <a:t>speed</a:t>
            </a:r>
            <a:r>
              <a:rPr lang="sk-SK" dirty="0"/>
              <a:t> a TDP.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3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{5A2E6784-FD3C-4860-8BB0-89C0505F7A63}tf33968143_win32</Template>
  <TotalTime>1624</TotalTime>
  <Words>514</Words>
  <Application>Microsoft Office PowerPoint</Application>
  <PresentationFormat>Widescreen</PresentationFormat>
  <Paragraphs>66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Times New Roman</vt:lpstr>
      <vt:lpstr>Custom</vt:lpstr>
      <vt:lpstr>Ako si vybrať grafickú kartu (GPU)</vt:lpstr>
      <vt:lpstr>úvod</vt:lpstr>
      <vt:lpstr>Čo sú grafické karty (GPU)</vt:lpstr>
      <vt:lpstr>Prečo je výber GPU dôležitý</vt:lpstr>
      <vt:lpstr>Kľúčové faktory pri výbere GPU</vt:lpstr>
      <vt:lpstr>Kľúčové faktory pri výbere GPU</vt:lpstr>
      <vt:lpstr>NVIDIA - Prehľad</vt:lpstr>
      <vt:lpstr>AMD</vt:lpstr>
      <vt:lpstr>Porovnanie</vt:lpstr>
      <vt:lpstr>Porovnanie</vt:lpstr>
      <vt:lpstr>Príklady</vt:lpstr>
      <vt:lpstr>Zhrnutie</vt:lpstr>
      <vt:lpstr>Záver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si vybrať grafickú kartu</dc:title>
  <dc:creator>Jetam Adzak</dc:creator>
  <cp:lastModifiedBy>Jetam Adzak</cp:lastModifiedBy>
  <cp:revision>3</cp:revision>
  <dcterms:created xsi:type="dcterms:W3CDTF">2024-02-11T14:35:16Z</dcterms:created>
  <dcterms:modified xsi:type="dcterms:W3CDTF">2024-05-02T15:08:43Z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