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82" r:id="rId7"/>
    <p:sldId id="283" r:id="rId8"/>
    <p:sldId id="291" r:id="rId9"/>
    <p:sldId id="293" r:id="rId10"/>
    <p:sldId id="295" r:id="rId11"/>
    <p:sldId id="294" r:id="rId12"/>
    <p:sldId id="285" r:id="rId13"/>
    <p:sldId id="278" r:id="rId14"/>
    <p:sldId id="296" r:id="rId15"/>
    <p:sldId id="276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2FF50-CC00-47E5-B324-559F002FA7B9}" v="126" dt="2024-05-26T16:41:31.075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3204" autoAdjust="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am Adzak" userId="e9381150120ba3b7" providerId="LiveId" clId="{8C32FF50-CC00-47E5-B324-559F002FA7B9}"/>
    <pc:docChg chg="undo custSel addSld delSld modSld sldOrd">
      <pc:chgData name="Jetam Adzak" userId="e9381150120ba3b7" providerId="LiveId" clId="{8C32FF50-CC00-47E5-B324-559F002FA7B9}" dt="2024-05-26T16:41:31.074" v="2433" actId="14100"/>
      <pc:docMkLst>
        <pc:docMk/>
      </pc:docMkLst>
      <pc:sldChg chg="modSp del mod">
        <pc:chgData name="Jetam Adzak" userId="e9381150120ba3b7" providerId="LiveId" clId="{8C32FF50-CC00-47E5-B324-559F002FA7B9}" dt="2024-05-26T10:59:52.195" v="1831" actId="47"/>
        <pc:sldMkLst>
          <pc:docMk/>
          <pc:sldMk cId="1346372204" sldId="264"/>
        </pc:sldMkLst>
        <pc:spChg chg="mod">
          <ac:chgData name="Jetam Adzak" userId="e9381150120ba3b7" providerId="LiveId" clId="{8C32FF50-CC00-47E5-B324-559F002FA7B9}" dt="2024-05-02T15:08:35.089" v="1303" actId="20577"/>
          <ac:spMkLst>
            <pc:docMk/>
            <pc:sldMk cId="1346372204" sldId="264"/>
            <ac:spMk id="3" creationId="{033634FE-ADF0-4BC3-A0A9-447EA9DD096B}"/>
          </ac:spMkLst>
        </pc:spChg>
      </pc:sldChg>
      <pc:sldChg chg="modSp mod">
        <pc:chgData name="Jetam Adzak" userId="e9381150120ba3b7" providerId="LiveId" clId="{8C32FF50-CC00-47E5-B324-559F002FA7B9}" dt="2024-05-26T16:10:33.292" v="2374" actId="20577"/>
        <pc:sldMkLst>
          <pc:docMk/>
          <pc:sldMk cId="2436493926" sldId="276"/>
        </pc:sldMkLst>
        <pc:spChg chg="mod">
          <ac:chgData name="Jetam Adzak" userId="e9381150120ba3b7" providerId="LiveId" clId="{8C32FF50-CC00-47E5-B324-559F002FA7B9}" dt="2024-05-26T16:10:33.292" v="2374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modSp mod">
        <pc:chgData name="Jetam Adzak" userId="e9381150120ba3b7" providerId="LiveId" clId="{8C32FF50-CC00-47E5-B324-559F002FA7B9}" dt="2024-05-01T09:54:58.290" v="456" actId="1076"/>
        <pc:sldMkLst>
          <pc:docMk/>
          <pc:sldMk cId="2243494996" sldId="277"/>
        </pc:sldMkLst>
        <pc:spChg chg="mod">
          <ac:chgData name="Jetam Adzak" userId="e9381150120ba3b7" providerId="LiveId" clId="{8C32FF50-CC00-47E5-B324-559F002FA7B9}" dt="2024-05-01T09:54:58.290" v="456" actId="107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Jetam Adzak" userId="e9381150120ba3b7" providerId="LiveId" clId="{8C32FF50-CC00-47E5-B324-559F002FA7B9}" dt="2024-05-01T09:54:55.980" v="455" actId="14100"/>
          <ac:spMkLst>
            <pc:docMk/>
            <pc:sldMk cId="2243494996" sldId="277"/>
            <ac:spMk id="3" creationId="{35E3EA69-4E0E-41BD-8095-A124225A2647}"/>
          </ac:spMkLst>
        </pc:spChg>
      </pc:sldChg>
      <pc:sldChg chg="addSp delSp modSp mod">
        <pc:chgData name="Jetam Adzak" userId="e9381150120ba3b7" providerId="LiveId" clId="{8C32FF50-CC00-47E5-B324-559F002FA7B9}" dt="2024-05-26T16:07:11.479" v="2350" actId="20577"/>
        <pc:sldMkLst>
          <pc:docMk/>
          <pc:sldMk cId="4188141668" sldId="278"/>
        </pc:sldMkLst>
        <pc:spChg chg="add del mod">
          <ac:chgData name="Jetam Adzak" userId="e9381150120ba3b7" providerId="LiveId" clId="{8C32FF50-CC00-47E5-B324-559F002FA7B9}" dt="2024-05-26T16:07:11.479" v="2350" actId="20577"/>
          <ac:spMkLst>
            <pc:docMk/>
            <pc:sldMk cId="4188141668" sldId="278"/>
            <ac:spMk id="4" creationId="{5D678C81-D97C-447B-0BAC-1E6EF5B4CD2B}"/>
          </ac:spMkLst>
        </pc:spChg>
        <pc:spChg chg="add mod">
          <ac:chgData name="Jetam Adzak" userId="e9381150120ba3b7" providerId="LiveId" clId="{8C32FF50-CC00-47E5-B324-559F002FA7B9}" dt="2024-05-26T15:39:31.902" v="2210"/>
          <ac:spMkLst>
            <pc:docMk/>
            <pc:sldMk cId="4188141668" sldId="278"/>
            <ac:spMk id="5" creationId="{A54046DB-1388-18CD-A06C-DDC364B9E98B}"/>
          </ac:spMkLst>
        </pc:spChg>
      </pc:sldChg>
      <pc:sldChg chg="ord">
        <pc:chgData name="Jetam Adzak" userId="e9381150120ba3b7" providerId="LiveId" clId="{8C32FF50-CC00-47E5-B324-559F002FA7B9}" dt="2024-05-01T08:58:28.378" v="3"/>
        <pc:sldMkLst>
          <pc:docMk/>
          <pc:sldMk cId="979006609" sldId="279"/>
        </pc:sldMkLst>
      </pc:sldChg>
      <pc:sldChg chg="del">
        <pc:chgData name="Jetam Adzak" userId="e9381150120ba3b7" providerId="LiveId" clId="{8C32FF50-CC00-47E5-B324-559F002FA7B9}" dt="2024-05-26T10:46:21.983" v="1735" actId="47"/>
        <pc:sldMkLst>
          <pc:docMk/>
          <pc:sldMk cId="1624298508" sldId="280"/>
        </pc:sldMkLst>
      </pc:sldChg>
      <pc:sldChg chg="addSp delSp modSp mod modClrScheme chgLayout">
        <pc:chgData name="Jetam Adzak" userId="e9381150120ba3b7" providerId="LiveId" clId="{8C32FF50-CC00-47E5-B324-559F002FA7B9}" dt="2024-05-26T16:39:26.554" v="2419" actId="26606"/>
        <pc:sldMkLst>
          <pc:docMk/>
          <pc:sldMk cId="2945236607" sldId="282"/>
        </pc:sldMkLst>
        <pc:spChg chg="mod">
          <ac:chgData name="Jetam Adzak" userId="e9381150120ba3b7" providerId="LiveId" clId="{8C32FF50-CC00-47E5-B324-559F002FA7B9}" dt="2024-05-26T16:39:26.554" v="2419" actId="26606"/>
          <ac:spMkLst>
            <pc:docMk/>
            <pc:sldMk cId="2945236607" sldId="282"/>
            <ac:spMk id="2" creationId="{A6AB1DEB-FB51-103D-61B0-CC48581E6E84}"/>
          </ac:spMkLst>
        </pc:spChg>
        <pc:spChg chg="add del">
          <ac:chgData name="Jetam Adzak" userId="e9381150120ba3b7" providerId="LiveId" clId="{8C32FF50-CC00-47E5-B324-559F002FA7B9}" dt="2024-05-26T16:39:26.554" v="2419" actId="26606"/>
          <ac:spMkLst>
            <pc:docMk/>
            <pc:sldMk cId="2945236607" sldId="282"/>
            <ac:spMk id="3" creationId="{D430E082-300E-74DC-FEC0-1C52010DBD1E}"/>
          </ac:spMkLst>
        </pc:spChg>
        <pc:spChg chg="mod">
          <ac:chgData name="Jetam Adzak" userId="e9381150120ba3b7" providerId="LiveId" clId="{8C32FF50-CC00-47E5-B324-559F002FA7B9}" dt="2024-05-26T16:39:26.554" v="2419" actId="26606"/>
          <ac:spMkLst>
            <pc:docMk/>
            <pc:sldMk cId="2945236607" sldId="282"/>
            <ac:spMk id="4" creationId="{67D16960-58C9-651F-2793-349CED3B04EC}"/>
          </ac:spMkLst>
        </pc:spChg>
        <pc:spChg chg="mod">
          <ac:chgData name="Jetam Adzak" userId="e9381150120ba3b7" providerId="LiveId" clId="{8C32FF50-CC00-47E5-B324-559F002FA7B9}" dt="2024-05-26T16:39:26.554" v="2419" actId="26606"/>
          <ac:spMkLst>
            <pc:docMk/>
            <pc:sldMk cId="2945236607" sldId="282"/>
            <ac:spMk id="5" creationId="{62FF570E-76EB-5868-804F-82A193480D00}"/>
          </ac:spMkLst>
        </pc:spChg>
        <pc:picChg chg="add del mod ord">
          <ac:chgData name="Jetam Adzak" userId="e9381150120ba3b7" providerId="LiveId" clId="{8C32FF50-CC00-47E5-B324-559F002FA7B9}" dt="2024-05-26T16:37:44.410" v="2407" actId="21"/>
          <ac:picMkLst>
            <pc:docMk/>
            <pc:sldMk cId="2945236607" sldId="282"/>
            <ac:picMk id="7170" creationId="{868AC706-7B05-35DB-BB6E-D65790AA1913}"/>
          </ac:picMkLst>
        </pc:picChg>
        <pc:picChg chg="add mod ord">
          <ac:chgData name="Jetam Adzak" userId="e9381150120ba3b7" providerId="LiveId" clId="{8C32FF50-CC00-47E5-B324-559F002FA7B9}" dt="2024-05-26T16:39:26.554" v="2419" actId="26606"/>
          <ac:picMkLst>
            <pc:docMk/>
            <pc:sldMk cId="2945236607" sldId="282"/>
            <ac:picMk id="8194" creationId="{875A67E3-50AC-26E3-604D-E2F29F7896D3}"/>
          </ac:picMkLst>
        </pc:picChg>
      </pc:sldChg>
      <pc:sldChg chg="addSp delSp modSp mod">
        <pc:chgData name="Jetam Adzak" userId="e9381150120ba3b7" providerId="LiveId" clId="{8C32FF50-CC00-47E5-B324-559F002FA7B9}" dt="2024-05-26T16:41:31.074" v="2433" actId="14100"/>
        <pc:sldMkLst>
          <pc:docMk/>
          <pc:sldMk cId="3870670037" sldId="283"/>
        </pc:sldMkLst>
        <pc:spChg chg="mod">
          <ac:chgData name="Jetam Adzak" userId="e9381150120ba3b7" providerId="LiveId" clId="{8C32FF50-CC00-47E5-B324-559F002FA7B9}" dt="2024-05-01T11:21:30.221" v="1130" actId="14100"/>
          <ac:spMkLst>
            <pc:docMk/>
            <pc:sldMk cId="3870670037" sldId="283"/>
            <ac:spMk id="2" creationId="{722B6481-6761-FE25-5AB9-D9B90CC5B13A}"/>
          </ac:spMkLst>
        </pc:spChg>
        <pc:spChg chg="add del">
          <ac:chgData name="Jetam Adzak" userId="e9381150120ba3b7" providerId="LiveId" clId="{8C32FF50-CC00-47E5-B324-559F002FA7B9}" dt="2024-05-26T16:41:14.928" v="2430"/>
          <ac:spMkLst>
            <pc:docMk/>
            <pc:sldMk cId="3870670037" sldId="283"/>
            <ac:spMk id="3" creationId="{FD5FECD1-286F-DAB8-BCA7-DEC0571B974F}"/>
          </ac:spMkLst>
        </pc:spChg>
        <pc:spChg chg="mod">
          <ac:chgData name="Jetam Adzak" userId="e9381150120ba3b7" providerId="LiveId" clId="{8C32FF50-CC00-47E5-B324-559F002FA7B9}" dt="2024-05-26T09:12:30.266" v="1603" actId="313"/>
          <ac:spMkLst>
            <pc:docMk/>
            <pc:sldMk cId="3870670037" sldId="283"/>
            <ac:spMk id="4" creationId="{4173006D-8774-183E-FE1E-5CB00814E219}"/>
          </ac:spMkLst>
        </pc:spChg>
        <pc:picChg chg="add mod">
          <ac:chgData name="Jetam Adzak" userId="e9381150120ba3b7" providerId="LiveId" clId="{8C32FF50-CC00-47E5-B324-559F002FA7B9}" dt="2024-05-26T16:41:31.074" v="2433" actId="14100"/>
          <ac:picMkLst>
            <pc:docMk/>
            <pc:sldMk cId="3870670037" sldId="283"/>
            <ac:picMk id="6" creationId="{8140ACA3-8A5B-DFEF-ED84-A38881965F67}"/>
          </ac:picMkLst>
        </pc:picChg>
        <pc:picChg chg="add del mod">
          <ac:chgData name="Jetam Adzak" userId="e9381150120ba3b7" providerId="LiveId" clId="{8C32FF50-CC00-47E5-B324-559F002FA7B9}" dt="2024-05-26T16:41:19.410" v="2431" actId="478"/>
          <ac:picMkLst>
            <pc:docMk/>
            <pc:sldMk cId="3870670037" sldId="283"/>
            <ac:picMk id="9218" creationId="{CCB2FA99-BBA4-5C5B-BBE5-D5F3E95F7B59}"/>
          </ac:picMkLst>
        </pc:picChg>
        <pc:picChg chg="add mod">
          <ac:chgData name="Jetam Adzak" userId="e9381150120ba3b7" providerId="LiveId" clId="{8C32FF50-CC00-47E5-B324-559F002FA7B9}" dt="2024-05-26T16:41:09.099" v="2428"/>
          <ac:picMkLst>
            <pc:docMk/>
            <pc:sldMk cId="3870670037" sldId="283"/>
            <ac:picMk id="9220" creationId="{B4682ACE-A88F-64DB-7B35-4F7E5F86C967}"/>
          </ac:picMkLst>
        </pc:picChg>
      </pc:sldChg>
      <pc:sldChg chg="modSp del mod">
        <pc:chgData name="Jetam Adzak" userId="e9381150120ba3b7" providerId="LiveId" clId="{8C32FF50-CC00-47E5-B324-559F002FA7B9}" dt="2024-05-26T10:59:52.969" v="1832" actId="47"/>
        <pc:sldMkLst>
          <pc:docMk/>
          <pc:sldMk cId="3978263284" sldId="284"/>
        </pc:sldMkLst>
        <pc:spChg chg="mod">
          <ac:chgData name="Jetam Adzak" userId="e9381150120ba3b7" providerId="LiveId" clId="{8C32FF50-CC00-47E5-B324-559F002FA7B9}" dt="2024-05-01T12:17:55.940" v="1279" actId="20577"/>
          <ac:spMkLst>
            <pc:docMk/>
            <pc:sldMk cId="3978263284" sldId="284"/>
            <ac:spMk id="4" creationId="{B973C373-AEA2-54CF-B23F-2B10238F9E30}"/>
          </ac:spMkLst>
        </pc:spChg>
      </pc:sldChg>
      <pc:sldChg chg="addSp delSp modSp mod">
        <pc:chgData name="Jetam Adzak" userId="e9381150120ba3b7" providerId="LiveId" clId="{8C32FF50-CC00-47E5-B324-559F002FA7B9}" dt="2024-05-26T11:31:31.162" v="1970" actId="1076"/>
        <pc:sldMkLst>
          <pc:docMk/>
          <pc:sldMk cId="717518750" sldId="285"/>
        </pc:sldMkLst>
        <pc:spChg chg="del">
          <ac:chgData name="Jetam Adzak" userId="e9381150120ba3b7" providerId="LiveId" clId="{8C32FF50-CC00-47E5-B324-559F002FA7B9}" dt="2024-05-26T11:23:04.796" v="1909" actId="478"/>
          <ac:spMkLst>
            <pc:docMk/>
            <pc:sldMk cId="717518750" sldId="285"/>
            <ac:spMk id="2" creationId="{CA8951EF-7FE8-5E66-4BE1-8481FF311562}"/>
          </ac:spMkLst>
        </pc:spChg>
        <pc:spChg chg="mod">
          <ac:chgData name="Jetam Adzak" userId="e9381150120ba3b7" providerId="LiveId" clId="{8C32FF50-CC00-47E5-B324-559F002FA7B9}" dt="2024-05-26T11:31:31.162" v="1970" actId="1076"/>
          <ac:spMkLst>
            <pc:docMk/>
            <pc:sldMk cId="717518750" sldId="285"/>
            <ac:spMk id="4" creationId="{5956B914-DD39-AE88-7BAA-CC371BFBFB21}"/>
          </ac:spMkLst>
        </pc:spChg>
        <pc:spChg chg="add mod">
          <ac:chgData name="Jetam Adzak" userId="e9381150120ba3b7" providerId="LiveId" clId="{8C32FF50-CC00-47E5-B324-559F002FA7B9}" dt="2024-05-26T11:18:20.586" v="1884"/>
          <ac:spMkLst>
            <pc:docMk/>
            <pc:sldMk cId="717518750" sldId="285"/>
            <ac:spMk id="10" creationId="{FDDF207C-D9EF-5C94-C665-4DEAE54A982B}"/>
          </ac:spMkLst>
        </pc:spChg>
        <pc:spChg chg="add del mod">
          <ac:chgData name="Jetam Adzak" userId="e9381150120ba3b7" providerId="LiveId" clId="{8C32FF50-CC00-47E5-B324-559F002FA7B9}" dt="2024-05-26T11:23:07.239" v="1910" actId="478"/>
          <ac:spMkLst>
            <pc:docMk/>
            <pc:sldMk cId="717518750" sldId="285"/>
            <ac:spMk id="16" creationId="{86F3EE38-708C-D36C-1C30-4F659BA34DE4}"/>
          </ac:spMkLst>
        </pc:spChg>
        <pc:graphicFrameChg chg="add del mod">
          <ac:chgData name="Jetam Adzak" userId="e9381150120ba3b7" providerId="LiveId" clId="{8C32FF50-CC00-47E5-B324-559F002FA7B9}" dt="2024-05-26T11:15:45.380" v="1879" actId="478"/>
          <ac:graphicFrameMkLst>
            <pc:docMk/>
            <pc:sldMk cId="717518750" sldId="285"/>
            <ac:graphicFrameMk id="8" creationId="{4F67BDAA-85C4-BDC0-6A52-5C72F606848E}"/>
          </ac:graphicFrameMkLst>
        </pc:graphicFrameChg>
        <pc:graphicFrameChg chg="add mod">
          <ac:chgData name="Jetam Adzak" userId="e9381150120ba3b7" providerId="LiveId" clId="{8C32FF50-CC00-47E5-B324-559F002FA7B9}" dt="2024-05-26T11:18:13.616" v="1882" actId="255"/>
          <ac:graphicFrameMkLst>
            <pc:docMk/>
            <pc:sldMk cId="717518750" sldId="285"/>
            <ac:graphicFrameMk id="9" creationId="{1A2DF4A4-44C8-C02C-3313-A01339A7F91B}"/>
          </ac:graphicFrameMkLst>
        </pc:graphicFrameChg>
        <pc:graphicFrameChg chg="add del mod">
          <ac:chgData name="Jetam Adzak" userId="e9381150120ba3b7" providerId="LiveId" clId="{8C32FF50-CC00-47E5-B324-559F002FA7B9}" dt="2024-05-26T11:21:16.485" v="1899" actId="21"/>
          <ac:graphicFrameMkLst>
            <pc:docMk/>
            <pc:sldMk cId="717518750" sldId="285"/>
            <ac:graphicFrameMk id="13" creationId="{AFD39437-EED1-75BD-5F53-834A778AED0E}"/>
          </ac:graphicFrameMkLst>
        </pc:graphicFrameChg>
        <pc:graphicFrameChg chg="add mod">
          <ac:chgData name="Jetam Adzak" userId="e9381150120ba3b7" providerId="LiveId" clId="{8C32FF50-CC00-47E5-B324-559F002FA7B9}" dt="2024-05-26T11:31:26.768" v="1969" actId="1076"/>
          <ac:graphicFrameMkLst>
            <pc:docMk/>
            <pc:sldMk cId="717518750" sldId="285"/>
            <ac:graphicFrameMk id="14" creationId="{AFD39437-EED1-75BD-5F53-834A778AED0E}"/>
          </ac:graphicFrameMkLst>
        </pc:graphicFrameChg>
        <pc:picChg chg="del">
          <ac:chgData name="Jetam Adzak" userId="e9381150120ba3b7" providerId="LiveId" clId="{8C32FF50-CC00-47E5-B324-559F002FA7B9}" dt="2024-05-26T11:17:52.110" v="1880" actId="478"/>
          <ac:picMkLst>
            <pc:docMk/>
            <pc:sldMk cId="717518750" sldId="285"/>
            <ac:picMk id="5" creationId="{2BAED8BF-6C40-3898-2AE2-15A6947AAB21}"/>
          </ac:picMkLst>
        </pc:picChg>
      </pc:sldChg>
      <pc:sldChg chg="del">
        <pc:chgData name="Jetam Adzak" userId="e9381150120ba3b7" providerId="LiveId" clId="{8C32FF50-CC00-47E5-B324-559F002FA7B9}" dt="2024-05-26T16:37:49.535" v="2408" actId="47"/>
        <pc:sldMkLst>
          <pc:docMk/>
          <pc:sldMk cId="350717622" sldId="286"/>
        </pc:sldMkLst>
      </pc:sldChg>
      <pc:sldChg chg="del">
        <pc:chgData name="Jetam Adzak" userId="e9381150120ba3b7" providerId="LiveId" clId="{8C32FF50-CC00-47E5-B324-559F002FA7B9}" dt="2024-05-26T15:40:09.989" v="2220" actId="47"/>
        <pc:sldMkLst>
          <pc:docMk/>
          <pc:sldMk cId="3192646812" sldId="287"/>
        </pc:sldMkLst>
      </pc:sldChg>
      <pc:sldChg chg="del">
        <pc:chgData name="Jetam Adzak" userId="e9381150120ba3b7" providerId="LiveId" clId="{8C32FF50-CC00-47E5-B324-559F002FA7B9}" dt="2024-05-01T10:52:22.920" v="475" actId="47"/>
        <pc:sldMkLst>
          <pc:docMk/>
          <pc:sldMk cId="3031972281" sldId="288"/>
        </pc:sldMkLst>
      </pc:sldChg>
      <pc:sldChg chg="modSp mod">
        <pc:chgData name="Jetam Adzak" userId="e9381150120ba3b7" providerId="LiveId" clId="{8C32FF50-CC00-47E5-B324-559F002FA7B9}" dt="2024-05-01T10:52:43.367" v="478" actId="20577"/>
        <pc:sldMkLst>
          <pc:docMk/>
          <pc:sldMk cId="1680597229" sldId="289"/>
        </pc:sldMkLst>
        <pc:spChg chg="mod">
          <ac:chgData name="Jetam Adzak" userId="e9381150120ba3b7" providerId="LiveId" clId="{8C32FF50-CC00-47E5-B324-559F002FA7B9}" dt="2024-05-01T10:52:43.367" v="478" actId="20577"/>
          <ac:spMkLst>
            <pc:docMk/>
            <pc:sldMk cId="1680597229" sldId="289"/>
            <ac:spMk id="2" creationId="{72A0C4AB-C525-2090-EF05-FF6CB531F276}"/>
          </ac:spMkLst>
        </pc:spChg>
      </pc:sldChg>
      <pc:sldChg chg="addSp modSp">
        <pc:chgData name="Jetam Adzak" userId="e9381150120ba3b7" providerId="LiveId" clId="{8C32FF50-CC00-47E5-B324-559F002FA7B9}" dt="2024-05-26T10:58:41.362" v="1824" actId="1076"/>
        <pc:sldMkLst>
          <pc:docMk/>
          <pc:sldMk cId="1163652253" sldId="291"/>
        </pc:sldMkLst>
        <pc:picChg chg="add mod">
          <ac:chgData name="Jetam Adzak" userId="e9381150120ba3b7" providerId="LiveId" clId="{8C32FF50-CC00-47E5-B324-559F002FA7B9}" dt="2024-05-26T10:58:41.362" v="1824" actId="1076"/>
          <ac:picMkLst>
            <pc:docMk/>
            <pc:sldMk cId="1163652253" sldId="291"/>
            <ac:picMk id="1026" creationId="{2FF510D0-8735-7332-DF40-BC79903D70F9}"/>
          </ac:picMkLst>
        </pc:picChg>
      </pc:sldChg>
      <pc:sldChg chg="addSp modSp">
        <pc:chgData name="Jetam Adzak" userId="e9381150120ba3b7" providerId="LiveId" clId="{8C32FF50-CC00-47E5-B324-559F002FA7B9}" dt="2024-05-26T16:25:02.222" v="2383" actId="1076"/>
        <pc:sldMkLst>
          <pc:docMk/>
          <pc:sldMk cId="892920798" sldId="293"/>
        </pc:sldMkLst>
        <pc:picChg chg="add mod">
          <ac:chgData name="Jetam Adzak" userId="e9381150120ba3b7" providerId="LiveId" clId="{8C32FF50-CC00-47E5-B324-559F002FA7B9}" dt="2024-05-26T16:25:02.222" v="2383" actId="1076"/>
          <ac:picMkLst>
            <pc:docMk/>
            <pc:sldMk cId="892920798" sldId="293"/>
            <ac:picMk id="6146" creationId="{5618F850-6B86-DEAA-D8C6-9A4BF07B1F17}"/>
          </ac:picMkLst>
        </pc:picChg>
      </pc:sldChg>
      <pc:sldChg chg="addSp delSp modSp new mod ord">
        <pc:chgData name="Jetam Adzak" userId="e9381150120ba3b7" providerId="LiveId" clId="{8C32FF50-CC00-47E5-B324-559F002FA7B9}" dt="2024-05-26T16:37:20.527" v="2392" actId="21"/>
        <pc:sldMkLst>
          <pc:docMk/>
          <pc:sldMk cId="781952838" sldId="294"/>
        </pc:sldMkLst>
        <pc:spChg chg="mod">
          <ac:chgData name="Jetam Adzak" userId="e9381150120ba3b7" providerId="LiveId" clId="{8C32FF50-CC00-47E5-B324-559F002FA7B9}" dt="2024-05-26T10:32:19.630" v="1644" actId="122"/>
          <ac:spMkLst>
            <pc:docMk/>
            <pc:sldMk cId="781952838" sldId="294"/>
            <ac:spMk id="2" creationId="{342581AA-E8EC-AF13-EE50-A23B8E717FFF}"/>
          </ac:spMkLst>
        </pc:spChg>
        <pc:spChg chg="mod">
          <ac:chgData name="Jetam Adzak" userId="e9381150120ba3b7" providerId="LiveId" clId="{8C32FF50-CC00-47E5-B324-559F002FA7B9}" dt="2024-05-26T16:37:02.907" v="2386" actId="1076"/>
          <ac:spMkLst>
            <pc:docMk/>
            <pc:sldMk cId="781952838" sldId="294"/>
            <ac:spMk id="4" creationId="{D180E11E-7D60-2117-1CEB-AB9785423A5C}"/>
          </ac:spMkLst>
        </pc:spChg>
        <pc:spChg chg="mod">
          <ac:chgData name="Jetam Adzak" userId="e9381150120ba3b7" providerId="LiveId" clId="{8C32FF50-CC00-47E5-B324-559F002FA7B9}" dt="2024-05-26T16:37:05.087" v="2387" actId="1076"/>
          <ac:spMkLst>
            <pc:docMk/>
            <pc:sldMk cId="781952838" sldId="294"/>
            <ac:spMk id="5" creationId="{01562584-B5B1-4155-F4C6-7C6B1D52BDD7}"/>
          </ac:spMkLst>
        </pc:spChg>
        <pc:picChg chg="add del mod">
          <ac:chgData name="Jetam Adzak" userId="e9381150120ba3b7" providerId="LiveId" clId="{8C32FF50-CC00-47E5-B324-559F002FA7B9}" dt="2024-05-26T16:37:20.527" v="2392" actId="21"/>
          <ac:picMkLst>
            <pc:docMk/>
            <pc:sldMk cId="781952838" sldId="294"/>
            <ac:picMk id="7170" creationId="{868AC706-7B05-35DB-BB6E-D65790AA1913}"/>
          </ac:picMkLst>
        </pc:picChg>
      </pc:sldChg>
      <pc:sldChg chg="addSp modSp new mod">
        <pc:chgData name="Jetam Adzak" userId="e9381150120ba3b7" providerId="LiveId" clId="{8C32FF50-CC00-47E5-B324-559F002FA7B9}" dt="2024-05-26T16:16:44.887" v="2380" actId="1076"/>
        <pc:sldMkLst>
          <pc:docMk/>
          <pc:sldMk cId="3311985377" sldId="295"/>
        </pc:sldMkLst>
        <pc:spChg chg="mod">
          <ac:chgData name="Jetam Adzak" userId="e9381150120ba3b7" providerId="LiveId" clId="{8C32FF50-CC00-47E5-B324-559F002FA7B9}" dt="2024-05-26T10:32:37.691" v="1669" actId="122"/>
          <ac:spMkLst>
            <pc:docMk/>
            <pc:sldMk cId="3311985377" sldId="295"/>
            <ac:spMk id="2" creationId="{639B19C9-5FD8-3D48-CEBD-7C85E3E3ECC2}"/>
          </ac:spMkLst>
        </pc:spChg>
        <pc:spChg chg="mod">
          <ac:chgData name="Jetam Adzak" userId="e9381150120ba3b7" providerId="LiveId" clId="{8C32FF50-CC00-47E5-B324-559F002FA7B9}" dt="2024-05-26T10:44:56.189" v="1733" actId="790"/>
          <ac:spMkLst>
            <pc:docMk/>
            <pc:sldMk cId="3311985377" sldId="295"/>
            <ac:spMk id="4" creationId="{C926E9AB-DC39-0064-3FAE-7C6950E0840D}"/>
          </ac:spMkLst>
        </pc:spChg>
        <pc:spChg chg="mod">
          <ac:chgData name="Jetam Adzak" userId="e9381150120ba3b7" providerId="LiveId" clId="{8C32FF50-CC00-47E5-B324-559F002FA7B9}" dt="2024-05-26T10:44:48.616" v="1732" actId="313"/>
          <ac:spMkLst>
            <pc:docMk/>
            <pc:sldMk cId="3311985377" sldId="295"/>
            <ac:spMk id="5" creationId="{955A075D-A7C5-9ADE-6EB4-2239EC691AEC}"/>
          </ac:spMkLst>
        </pc:spChg>
        <pc:picChg chg="add">
          <ac:chgData name="Jetam Adzak" userId="e9381150120ba3b7" providerId="LiveId" clId="{8C32FF50-CC00-47E5-B324-559F002FA7B9}" dt="2024-05-26T16:12:31.107" v="2375"/>
          <ac:picMkLst>
            <pc:docMk/>
            <pc:sldMk cId="3311985377" sldId="295"/>
            <ac:picMk id="5122" creationId="{2E9A248A-708D-5142-87DB-D7135DA645C1}"/>
          </ac:picMkLst>
        </pc:picChg>
        <pc:picChg chg="add">
          <ac:chgData name="Jetam Adzak" userId="e9381150120ba3b7" providerId="LiveId" clId="{8C32FF50-CC00-47E5-B324-559F002FA7B9}" dt="2024-05-26T16:14:58.800" v="2376"/>
          <ac:picMkLst>
            <pc:docMk/>
            <pc:sldMk cId="3311985377" sldId="295"/>
            <ac:picMk id="5124" creationId="{FAE748D9-0F0C-09C7-8205-D1C9FFFFC34A}"/>
          </ac:picMkLst>
        </pc:picChg>
        <pc:picChg chg="add">
          <ac:chgData name="Jetam Adzak" userId="e9381150120ba3b7" providerId="LiveId" clId="{8C32FF50-CC00-47E5-B324-559F002FA7B9}" dt="2024-05-26T16:16:08.666" v="2377"/>
          <ac:picMkLst>
            <pc:docMk/>
            <pc:sldMk cId="3311985377" sldId="295"/>
            <ac:picMk id="5126" creationId="{2CB8AE3D-5EE0-D8F8-4B20-806626B56605}"/>
          </ac:picMkLst>
        </pc:picChg>
        <pc:picChg chg="add mod">
          <ac:chgData name="Jetam Adzak" userId="e9381150120ba3b7" providerId="LiveId" clId="{8C32FF50-CC00-47E5-B324-559F002FA7B9}" dt="2024-05-26T16:16:44.887" v="2380" actId="1076"/>
          <ac:picMkLst>
            <pc:docMk/>
            <pc:sldMk cId="3311985377" sldId="295"/>
            <ac:picMk id="5128" creationId="{BB21A5E2-7A58-9AE7-7F1D-5DB98973603C}"/>
          </ac:picMkLst>
        </pc:picChg>
      </pc:sldChg>
      <pc:sldChg chg="addSp delSp modSp new mod">
        <pc:chgData name="Jetam Adzak" userId="e9381150120ba3b7" providerId="LiveId" clId="{8C32FF50-CC00-47E5-B324-559F002FA7B9}" dt="2024-05-26T16:38:23.232" v="2417" actId="1076"/>
        <pc:sldMkLst>
          <pc:docMk/>
          <pc:sldMk cId="1752392832" sldId="296"/>
        </pc:sldMkLst>
        <pc:spChg chg="mod">
          <ac:chgData name="Jetam Adzak" userId="e9381150120ba3b7" providerId="LiveId" clId="{8C32FF50-CC00-47E5-B324-559F002FA7B9}" dt="2024-05-26T15:40:35.717" v="2240" actId="20577"/>
          <ac:spMkLst>
            <pc:docMk/>
            <pc:sldMk cId="1752392832" sldId="296"/>
            <ac:spMk id="2" creationId="{D1EFF723-0B85-CF2A-6395-9D56ACBC43F6}"/>
          </ac:spMkLst>
        </pc:spChg>
        <pc:spChg chg="add del mod">
          <ac:chgData name="Jetam Adzak" userId="e9381150120ba3b7" providerId="LiveId" clId="{8C32FF50-CC00-47E5-B324-559F002FA7B9}" dt="2024-05-26T16:38:00.888" v="2414" actId="1076"/>
          <ac:spMkLst>
            <pc:docMk/>
            <pc:sldMk cId="1752392832" sldId="296"/>
            <ac:spMk id="4" creationId="{E1D427C5-F3C0-0039-AB78-B0CA789C7EC1}"/>
          </ac:spMkLst>
        </pc:spChg>
        <pc:spChg chg="mod">
          <ac:chgData name="Jetam Adzak" userId="e9381150120ba3b7" providerId="LiveId" clId="{8C32FF50-CC00-47E5-B324-559F002FA7B9}" dt="2024-05-26T16:37:55.765" v="2412" actId="1076"/>
          <ac:spMkLst>
            <pc:docMk/>
            <pc:sldMk cId="1752392832" sldId="296"/>
            <ac:spMk id="5" creationId="{DAB99E7B-443B-1297-2F8F-B4BDB9291A88}"/>
          </ac:spMkLst>
        </pc:spChg>
        <pc:spChg chg="add mod">
          <ac:chgData name="Jetam Adzak" userId="e9381150120ba3b7" providerId="LiveId" clId="{8C32FF50-CC00-47E5-B324-559F002FA7B9}" dt="2024-05-26T15:40:20.912" v="2223"/>
          <ac:spMkLst>
            <pc:docMk/>
            <pc:sldMk cId="1752392832" sldId="296"/>
            <ac:spMk id="6" creationId="{AC7DC9CE-6971-3AB2-D7CD-DB9408AA6826}"/>
          </ac:spMkLst>
        </pc:spChg>
        <pc:picChg chg="add mod">
          <ac:chgData name="Jetam Adzak" userId="e9381150120ba3b7" providerId="LiveId" clId="{8C32FF50-CC00-47E5-B324-559F002FA7B9}" dt="2024-05-26T16:38:23.232" v="2417" actId="1076"/>
          <ac:picMkLst>
            <pc:docMk/>
            <pc:sldMk cId="1752392832" sldId="296"/>
            <ac:picMk id="4099" creationId="{A90F6431-3C0B-5094-9709-0E3195CEE9A1}"/>
          </ac:picMkLst>
        </pc:picChg>
        <pc:picChg chg="add mod">
          <ac:chgData name="Jetam Adzak" userId="e9381150120ba3b7" providerId="LiveId" clId="{8C32FF50-CC00-47E5-B324-559F002FA7B9}" dt="2024-05-26T16:37:56.801" v="2413" actId="1076"/>
          <ac:picMkLst>
            <pc:docMk/>
            <pc:sldMk cId="1752392832" sldId="296"/>
            <ac:picMk id="7170" creationId="{868AC706-7B05-35DB-BB6E-D65790AA1913}"/>
          </ac:picMkLst>
        </pc:picChg>
      </pc:sldChg>
    </pc:docChg>
  </pc:docChgLst>
  <pc:docChgLst>
    <pc:chgData name="Jetam Adzak" userId="e9381150120ba3b7" providerId="LiveId" clId="{6E099CDB-8226-423C-9221-8D5D82F0F3C9}"/>
    <pc:docChg chg="undo custSel modSld">
      <pc:chgData name="Jetam Adzak" userId="e9381150120ba3b7" providerId="LiveId" clId="{6E099CDB-8226-423C-9221-8D5D82F0F3C9}" dt="2024-03-17T19:21:34.391" v="628" actId="15"/>
      <pc:docMkLst>
        <pc:docMk/>
      </pc:docMkLst>
      <pc:sldChg chg="modSp mod">
        <pc:chgData name="Jetam Adzak" userId="e9381150120ba3b7" providerId="LiveId" clId="{6E099CDB-8226-423C-9221-8D5D82F0F3C9}" dt="2024-03-17T18:00:12.310" v="184" actId="20577"/>
        <pc:sldMkLst>
          <pc:docMk/>
          <pc:sldMk cId="1642425379" sldId="256"/>
        </pc:sldMkLst>
        <pc:spChg chg="mod">
          <ac:chgData name="Jetam Adzak" userId="e9381150120ba3b7" providerId="LiveId" clId="{6E099CDB-8226-423C-9221-8D5D82F0F3C9}" dt="2024-03-17T18:00:12.310" v="184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modSp mod">
        <pc:chgData name="Jetam Adzak" userId="e9381150120ba3b7" providerId="LiveId" clId="{6E099CDB-8226-423C-9221-8D5D82F0F3C9}" dt="2024-03-17T18:27:24.574" v="371" actId="20577"/>
        <pc:sldMkLst>
          <pc:docMk/>
          <pc:sldMk cId="2243494996" sldId="277"/>
        </pc:sldMkLst>
        <pc:spChg chg="mod">
          <ac:chgData name="Jetam Adzak" userId="e9381150120ba3b7" providerId="LiveId" clId="{6E099CDB-8226-423C-9221-8D5D82F0F3C9}" dt="2024-03-17T18:27:24.574" v="371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 mod">
        <pc:chgData name="Jetam Adzak" userId="e9381150120ba3b7" providerId="LiveId" clId="{6E099CDB-8226-423C-9221-8D5D82F0F3C9}" dt="2024-03-17T19:21:34.391" v="628" actId="15"/>
        <pc:sldMkLst>
          <pc:docMk/>
          <pc:sldMk cId="2945236607" sldId="282"/>
        </pc:sldMkLst>
        <pc:spChg chg="mod">
          <ac:chgData name="Jetam Adzak" userId="e9381150120ba3b7" providerId="LiveId" clId="{6E099CDB-8226-423C-9221-8D5D82F0F3C9}" dt="2024-03-17T19:21:34.391" v="628" actId="15"/>
          <ac:spMkLst>
            <pc:docMk/>
            <pc:sldMk cId="2945236607" sldId="282"/>
            <ac:spMk id="4" creationId="{67D16960-58C9-651F-2793-349CED3B04EC}"/>
          </ac:spMkLst>
        </pc:spChg>
      </pc:sldChg>
      <pc:sldChg chg="modSp mod">
        <pc:chgData name="Jetam Adzak" userId="e9381150120ba3b7" providerId="LiveId" clId="{6E099CDB-8226-423C-9221-8D5D82F0F3C9}" dt="2024-03-13T19:58:08.907" v="13" actId="20577"/>
        <pc:sldMkLst>
          <pc:docMk/>
          <pc:sldMk cId="3031972281" sldId="288"/>
        </pc:sldMkLst>
        <pc:spChg chg="mod">
          <ac:chgData name="Jetam Adzak" userId="e9381150120ba3b7" providerId="LiveId" clId="{6E099CDB-8226-423C-9221-8D5D82F0F3C9}" dt="2024-03-13T19:58:08.907" v="13" actId="20577"/>
          <ac:spMkLst>
            <pc:docMk/>
            <pc:sldMk cId="3031972281" sldId="288"/>
            <ac:spMk id="4" creationId="{34AA0C94-6C51-BD6B-1CAB-7BEEEB817D0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sk-SK" dirty="0"/>
              <a:t>Porovnanie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37304064802551E-2"/>
          <c:y val="0.19079684975523603"/>
          <c:w val="0.90260168662349161"/>
          <c:h val="0.38947826074288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RTX 3080 (320W) FPS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Battlefield V</c:v>
                </c:pt>
                <c:pt idx="1">
                  <c:v>Borderlands 3</c:v>
                </c:pt>
                <c:pt idx="2">
                  <c:v>Call of Duty: Modern Warfare</c:v>
                </c:pt>
                <c:pt idx="3">
                  <c:v>Division 2</c:v>
                </c:pt>
                <c:pt idx="4">
                  <c:v>Doom Eternal</c:v>
                </c:pt>
                <c:pt idx="5">
                  <c:v>Forza Horizon 4</c:v>
                </c:pt>
                <c:pt idx="6">
                  <c:v>Gears of War 5</c:v>
                </c:pt>
                <c:pt idx="7">
                  <c:v>Resident Evil 3</c:v>
                </c:pt>
                <c:pt idx="8">
                  <c:v>Shadow of the Tomb Raider</c:v>
                </c:pt>
                <c:pt idx="9">
                  <c:v>Wolfenstein: Young Blood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111</c:v>
                </c:pt>
                <c:pt idx="1">
                  <c:v>61</c:v>
                </c:pt>
                <c:pt idx="2">
                  <c:v>88</c:v>
                </c:pt>
                <c:pt idx="3">
                  <c:v>77</c:v>
                </c:pt>
                <c:pt idx="4">
                  <c:v>139</c:v>
                </c:pt>
                <c:pt idx="5">
                  <c:v>133</c:v>
                </c:pt>
                <c:pt idx="6">
                  <c:v>77</c:v>
                </c:pt>
                <c:pt idx="7">
                  <c:v>122</c:v>
                </c:pt>
                <c:pt idx="8">
                  <c:v>88</c:v>
                </c:pt>
                <c:pt idx="9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C-4771-881D-D100BDE36D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RX 6800 XT (300W) FPS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Battlefield V</c:v>
                </c:pt>
                <c:pt idx="1">
                  <c:v>Borderlands 3</c:v>
                </c:pt>
                <c:pt idx="2">
                  <c:v>Call of Duty: Modern Warfare</c:v>
                </c:pt>
                <c:pt idx="3">
                  <c:v>Division 2</c:v>
                </c:pt>
                <c:pt idx="4">
                  <c:v>Doom Eternal</c:v>
                </c:pt>
                <c:pt idx="5">
                  <c:v>Forza Horizon 4</c:v>
                </c:pt>
                <c:pt idx="6">
                  <c:v>Gears of War 5</c:v>
                </c:pt>
                <c:pt idx="7">
                  <c:v>Resident Evil 3</c:v>
                </c:pt>
                <c:pt idx="8">
                  <c:v>Shadow of the Tomb Raider</c:v>
                </c:pt>
                <c:pt idx="9">
                  <c:v>Wolfenstein: Young Blood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113</c:v>
                </c:pt>
                <c:pt idx="1">
                  <c:v>63</c:v>
                </c:pt>
                <c:pt idx="2">
                  <c:v>91</c:v>
                </c:pt>
                <c:pt idx="3">
                  <c:v>74</c:v>
                </c:pt>
                <c:pt idx="4">
                  <c:v>138</c:v>
                </c:pt>
                <c:pt idx="5">
                  <c:v>138</c:v>
                </c:pt>
                <c:pt idx="6">
                  <c:v>78</c:v>
                </c:pt>
                <c:pt idx="7">
                  <c:v>117</c:v>
                </c:pt>
                <c:pt idx="8">
                  <c:v>88</c:v>
                </c:pt>
                <c:pt idx="9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EC-4771-881D-D100BDE36D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60805936"/>
        <c:axId val="1360809296"/>
      </c:barChart>
      <c:catAx>
        <c:axId val="1360805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809296"/>
        <c:crosses val="autoZero"/>
        <c:auto val="1"/>
        <c:lblAlgn val="ctr"/>
        <c:lblOffset val="100"/>
        <c:noMultiLvlLbl val="0"/>
      </c:catAx>
      <c:valAx>
        <c:axId val="1360809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080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sk-SK" dirty="0"/>
              <a:t>Ako si vybrať grafickú kartu (GPU)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E837-C6B5-3842-1D44-C7B40C2DAC9A}"/>
              </a:ext>
            </a:extLst>
          </p:cNvPr>
          <p:cNvSpPr txBox="1"/>
          <p:nvPr/>
        </p:nvSpPr>
        <p:spPr>
          <a:xfrm>
            <a:off x="4714772" y="3788834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Matej </a:t>
            </a:r>
            <a:r>
              <a:rPr lang="sk-SK" dirty="0" err="1">
                <a:solidFill>
                  <a:schemeClr val="bg1"/>
                </a:solidFill>
              </a:rPr>
              <a:t>Kazda</a:t>
            </a:r>
            <a:r>
              <a:rPr lang="sk-SK" dirty="0">
                <a:solidFill>
                  <a:schemeClr val="bg1"/>
                </a:solidFill>
              </a:rPr>
              <a:t> II.D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A6BE-F727-B231-CB14-2865BB0C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CFF04-8276-7ED2-E0AC-54279A26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8C81-D97C-447B-0BAC-1E6EF5B4CD2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1639018"/>
            <a:ext cx="6597372" cy="5081187"/>
          </a:xfrm>
        </p:spPr>
        <p:txBody>
          <a:bodyPr>
            <a:normAutofit/>
          </a:bodyPr>
          <a:lstStyle/>
          <a:p>
            <a:r>
              <a:rPr lang="sk-SK" dirty="0"/>
              <a:t>Treba si jasne určiť aký účel má vykonávať GPU: hranie hier, profesionálnu prácu (napr. strihanie videí, 3D vykresľovanie) alebo všeobecné použitie.</a:t>
            </a:r>
          </a:p>
          <a:p>
            <a:r>
              <a:rPr lang="sk-SK" dirty="0"/>
              <a:t>Určite rozlíšenie a obnovovaciu frekvenciu vášho monitora, pretože to ovplyvňuje požiadavky GPU.</a:t>
            </a:r>
          </a:p>
          <a:p>
            <a:r>
              <a:rPr lang="sk-SK" dirty="0"/>
              <a:t>Kľúčové faktory, ktoré treba zvážiť:</a:t>
            </a:r>
          </a:p>
          <a:p>
            <a:r>
              <a:rPr lang="sk-SK" dirty="0"/>
              <a:t>- Výkon: Pozrieť si referenčné hodnoty a recenzie pre GPU vo vašom cenovom rozpätí.</a:t>
            </a:r>
          </a:p>
          <a:p>
            <a:r>
              <a:rPr lang="sk-SK" dirty="0"/>
              <a:t>- Kompatibilita: Uistite sa, že GPU je kompatibilný s vaším systémom, vrátane vášho napájacieho zdroja a veľkosti počítačovej skrine.</a:t>
            </a:r>
          </a:p>
          <a:p>
            <a:r>
              <a:rPr lang="sk-SK" dirty="0"/>
              <a:t>- Rozpočet: Vyvážte svoje potreby s rozpočtom, aby ste našli najlepšiu hodnotu.</a:t>
            </a:r>
          </a:p>
        </p:txBody>
      </p:sp>
    </p:spTree>
    <p:extLst>
      <p:ext uri="{BB962C8B-B14F-4D97-AF65-F5344CB8AC3E}">
        <p14:creationId xmlns:p14="http://schemas.microsoft.com/office/powerpoint/2010/main" val="418814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F723-0B85-CF2A-6395-9D56ACBC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Zhrnutie</a:t>
            </a:r>
            <a:br>
              <a:rPr lang="sk-SK" dirty="0"/>
            </a:br>
            <a:r>
              <a:rPr lang="en-US" dirty="0"/>
              <a:t>Nvidia vs. AMD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0643F-20BE-093B-E037-FDA3DA27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427C5-F3C0-0039-AB78-B0CA789C7EC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6" y="3280691"/>
            <a:ext cx="4515035" cy="3505200"/>
          </a:xfrm>
        </p:spPr>
        <p:txBody>
          <a:bodyPr>
            <a:normAutofit/>
          </a:bodyPr>
          <a:lstStyle/>
          <a:p>
            <a:r>
              <a:rPr lang="sk-SK" dirty="0" err="1"/>
              <a:t>Nvidia</a:t>
            </a:r>
            <a:r>
              <a:rPr lang="sk-SK" dirty="0"/>
              <a:t>:</a:t>
            </a:r>
          </a:p>
          <a:p>
            <a:r>
              <a:rPr lang="sk-SK" dirty="0"/>
              <a:t>Známy pre vysoký výkon a špičkové funkcie ako </a:t>
            </a:r>
            <a:r>
              <a:rPr lang="sk-SK" dirty="0" err="1"/>
              <a:t>Ray</a:t>
            </a:r>
            <a:r>
              <a:rPr lang="sk-SK" dirty="0"/>
              <a:t> </a:t>
            </a:r>
            <a:r>
              <a:rPr lang="sk-SK" dirty="0" err="1"/>
              <a:t>Tracing</a:t>
            </a:r>
            <a:r>
              <a:rPr lang="sk-SK" dirty="0"/>
              <a:t> a DLSS.</a:t>
            </a:r>
          </a:p>
          <a:p>
            <a:r>
              <a:rPr lang="sk-SK" dirty="0"/>
              <a:t>Ponúka širokú škálu GPU od lacných až po vysoko výkonné.</a:t>
            </a:r>
          </a:p>
          <a:p>
            <a:r>
              <a:rPr lang="sk-SK" dirty="0"/>
              <a:t>Zvyčajne lepšia podpora </a:t>
            </a:r>
            <a:r>
              <a:rPr lang="sk-SK" dirty="0" err="1"/>
              <a:t>driverov</a:t>
            </a:r>
            <a:r>
              <a:rPr lang="sk-SK" dirty="0"/>
              <a:t> a softvérový ekosystém.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99E7B-443B-1297-2F8F-B4BDB9291A8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3280691"/>
            <a:ext cx="4515035" cy="3505200"/>
          </a:xfrm>
        </p:spPr>
        <p:txBody>
          <a:bodyPr/>
          <a:lstStyle/>
          <a:p>
            <a:r>
              <a:rPr lang="sk-SK" dirty="0"/>
              <a:t>AMD:</a:t>
            </a:r>
          </a:p>
          <a:p>
            <a:r>
              <a:rPr lang="sk-SK" dirty="0"/>
              <a:t>Konkurenčné ceny s dobrým výkonom.</a:t>
            </a:r>
          </a:p>
          <a:p>
            <a:r>
              <a:rPr lang="sk-SK" dirty="0"/>
              <a:t>Známy svojou vynikajúcou hodnotou, najmä v segmente strednej triedy.</a:t>
            </a:r>
          </a:p>
          <a:p>
            <a:r>
              <a:rPr lang="sk-SK" dirty="0"/>
              <a:t>Funkcie ako </a:t>
            </a:r>
            <a:r>
              <a:rPr lang="sk-SK" dirty="0" err="1"/>
              <a:t>Smart</a:t>
            </a:r>
            <a:r>
              <a:rPr lang="sk-SK" dirty="0"/>
              <a:t> Access </a:t>
            </a:r>
            <a:r>
              <a:rPr lang="sk-SK" dirty="0" err="1"/>
              <a:t>Memory</a:t>
            </a:r>
            <a:r>
              <a:rPr lang="sk-SK" dirty="0"/>
              <a:t> (SAM) a lepšia energetická účinnosť v niektorých modeloch.</a:t>
            </a:r>
          </a:p>
          <a:p>
            <a:endParaRPr lang="sk-SK" dirty="0"/>
          </a:p>
        </p:txBody>
      </p:sp>
      <p:pic>
        <p:nvPicPr>
          <p:cNvPr id="7170" name="Picture 2" descr="dwadSonnet AMD Radeon RX 6900 XT - SONNETTECH">
            <a:extLst>
              <a:ext uri="{FF2B5EF4-FFF2-40B4-BE49-F238E27FC236}">
                <a16:creationId xmlns:a16="http://schemas.microsoft.com/office/drawing/2014/main" id="{868AC706-7B05-35DB-BB6E-D65790AA1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54" y="486889"/>
            <a:ext cx="2422688" cy="242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A90F6431-3C0B-5094-9709-0E3195CEE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2" y="596650"/>
            <a:ext cx="2945091" cy="217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9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C4AB-C525-2090-EF05-FF6CB531F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2D4C1-BA7B-B1D0-60B3-07F08667E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476" y="879894"/>
            <a:ext cx="6343650" cy="836762"/>
          </a:xfrm>
        </p:spPr>
        <p:txBody>
          <a:bodyPr>
            <a:normAutofit/>
          </a:bodyPr>
          <a:lstStyle/>
          <a:p>
            <a:r>
              <a:rPr lang="sk-SK" dirty="0"/>
              <a:t>úvod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43476" y="2493034"/>
            <a:ext cx="6338887" cy="38633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Využitie GPU v dnešnom svete:</a:t>
            </a:r>
          </a:p>
          <a:p>
            <a:pPr marL="800100" lvl="1" indent="-342900"/>
            <a:r>
              <a:rPr lang="sk-SK" dirty="0"/>
              <a:t>Grafika pre hranie</a:t>
            </a:r>
          </a:p>
          <a:p>
            <a:pPr marL="800100" lvl="1" indent="-342900"/>
            <a:r>
              <a:rPr lang="sk-SK" dirty="0"/>
              <a:t>Výpočtová sila</a:t>
            </a:r>
          </a:p>
          <a:p>
            <a:pPr marL="800100" lvl="1" indent="-342900"/>
            <a:r>
              <a:rPr lang="sk-SK" dirty="0"/>
              <a:t>AI</a:t>
            </a:r>
          </a:p>
          <a:p>
            <a:pPr marL="800100" lvl="1" indent="-342900"/>
            <a:r>
              <a:rPr lang="sk-SK" dirty="0"/>
              <a:t>Renderovanie a Editovanie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Najznámejší výrobcovia: </a:t>
            </a:r>
          </a:p>
          <a:p>
            <a:pPr marL="800100" lvl="1" indent="-342900"/>
            <a:r>
              <a:rPr lang="sk-SK" dirty="0"/>
              <a:t>NVIDIA</a:t>
            </a:r>
          </a:p>
          <a:p>
            <a:pPr marL="800100" lvl="1" indent="-342900"/>
            <a:r>
              <a:rPr lang="sk-SK" dirty="0"/>
              <a:t>AMD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1DEB-FB51-103D-61B0-CC48581E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</p:spPr>
        <p:txBody>
          <a:bodyPr anchor="t">
            <a:normAutofit/>
          </a:bodyPr>
          <a:lstStyle/>
          <a:p>
            <a:r>
              <a:rPr lang="sk-SK" dirty="0"/>
              <a:t>Čo sú grafické karty (GPU)</a:t>
            </a:r>
            <a:endParaRPr lang="en-US" dirty="0"/>
          </a:p>
        </p:txBody>
      </p:sp>
      <p:pic>
        <p:nvPicPr>
          <p:cNvPr id="8194" name="Picture 2" descr="NVIDIA Studio | ORIGIN PC">
            <a:extLst>
              <a:ext uri="{FF2B5EF4-FFF2-40B4-BE49-F238E27FC236}">
                <a16:creationId xmlns:a16="http://schemas.microsoft.com/office/drawing/2014/main" id="{875A67E3-50AC-26E3-604D-E2F29F789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2" r="16725"/>
          <a:stretch/>
        </p:blipFill>
        <p:spPr bwMode="auto"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16960-58C9-651F-2793-349CED3B04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/>
          <a:p>
            <a:r>
              <a:rPr lang="sk-SK" sz="1100"/>
              <a:t>Definícia GPU</a:t>
            </a:r>
          </a:p>
          <a:p>
            <a:pPr lvl="1"/>
            <a:r>
              <a:rPr lang="sk-SK" sz="1100"/>
              <a:t>GPU je špecializovaný čip určený na rýchle spracovanie grafiky, dát a výpočtov spojených s vizualizáciou.</a:t>
            </a:r>
          </a:p>
          <a:p>
            <a:pPr lvl="1"/>
            <a:r>
              <a:rPr lang="sk-SK" sz="1100"/>
              <a:t>Využíva hlavne v počítačových hrách, umelej inteligencií a vedeckých výpočtoch.</a:t>
            </a:r>
          </a:p>
          <a:p>
            <a:pPr marL="400050" lvl="1" indent="323850">
              <a:spcBef>
                <a:spcPts val="600"/>
              </a:spcBef>
              <a:spcAft>
                <a:spcPts val="600"/>
              </a:spcAft>
            </a:pPr>
            <a:r>
              <a:rPr lang="sk-SK" sz="1100">
                <a:effectLst/>
              </a:rPr>
              <a:t>Je to základná súčasť počítaču a je zodpovedná za rýchle vykresľovanie obrázkov, videí a 3D grafiky.</a:t>
            </a:r>
            <a:endParaRPr lang="sk-SK" sz="1100"/>
          </a:p>
          <a:p>
            <a:r>
              <a:rPr lang="sk-SK" sz="1100"/>
              <a:t>Z čoho sa skladá GPU</a:t>
            </a:r>
          </a:p>
          <a:p>
            <a:pPr lvl="1"/>
            <a:r>
              <a:rPr lang="sk-SK" sz="1100"/>
              <a:t>Jadro, TMU, ROP, cache, </a:t>
            </a:r>
            <a:r>
              <a:rPr lang="sk-SK" sz="1100" err="1"/>
              <a:t>PCIe</a:t>
            </a:r>
            <a:r>
              <a:rPr lang="sk-SK" sz="1100"/>
              <a:t>, video kódovacie jednotky...</a:t>
            </a:r>
          </a:p>
          <a:p>
            <a:pPr lvl="1"/>
            <a:endParaRPr lang="sk-SK" sz="1100"/>
          </a:p>
          <a:p>
            <a:pPr lvl="1"/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570E-76EB-5868-804F-82A19348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481-6761-FE25-5AB9-D9B90CC5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53" y="274995"/>
            <a:ext cx="7606895" cy="1381278"/>
          </a:xfrm>
        </p:spPr>
        <p:txBody>
          <a:bodyPr/>
          <a:lstStyle/>
          <a:p>
            <a:r>
              <a:rPr lang="sk-SK" dirty="0"/>
              <a:t>Prečo je výber GPU dôležitý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3006D-8774-183E-FE1E-5CB00814E21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1742537"/>
            <a:ext cx="7615274" cy="4613814"/>
          </a:xfrm>
        </p:spPr>
        <p:txBody>
          <a:bodyPr>
            <a:normAutofit/>
          </a:bodyPr>
          <a:lstStyle/>
          <a:p>
            <a:r>
              <a:rPr lang="sk-SK" dirty="0"/>
              <a:t>Výber správnej GPU je veľmi dôležitý z niekoľkých dôvodov</a:t>
            </a:r>
          </a:p>
          <a:p>
            <a:pPr lvl="1"/>
            <a:r>
              <a:rPr lang="sk-SK" b="1" dirty="0"/>
              <a:t>Kompatibilita: </a:t>
            </a:r>
            <a:r>
              <a:rPr lang="sk-SK" dirty="0"/>
              <a:t>je treba uistiť sa pri výbere či je karta kompatibilná s ostatnými komponentami</a:t>
            </a:r>
          </a:p>
          <a:p>
            <a:pPr lvl="2"/>
            <a:r>
              <a:rPr lang="sk-SK" b="1" dirty="0"/>
              <a:t>Fyzicky:</a:t>
            </a:r>
            <a:r>
              <a:rPr lang="sk-SK" dirty="0"/>
              <a:t> treba sa uistiť či budú pasovať všetky konektory na káble a zároveň či je vo vybranej skrini dosť miesta </a:t>
            </a:r>
          </a:p>
          <a:p>
            <a:pPr lvl="3"/>
            <a:r>
              <a:rPr lang="sk-SK" dirty="0"/>
              <a:t>Niektoré počítačové skrine majú dosť miesta aj na dve menšie GPU</a:t>
            </a:r>
          </a:p>
          <a:p>
            <a:pPr lvl="2"/>
            <a:r>
              <a:rPr lang="sk-SK" b="1" dirty="0"/>
              <a:t>Software:</a:t>
            </a:r>
            <a:r>
              <a:rPr lang="sk-SK" dirty="0"/>
              <a:t> nie všetky GPU sú kompatibilné so všetkými operačnými systémami alebo sa zníži efektivita kvôli GPU alebo inému komponentu z počítača</a:t>
            </a:r>
          </a:p>
          <a:p>
            <a:pPr lvl="3"/>
            <a:r>
              <a:rPr lang="sk-SK" dirty="0" err="1"/>
              <a:t>Bottleneck</a:t>
            </a:r>
            <a:r>
              <a:rPr lang="sk-SK" dirty="0"/>
              <a:t>: je to situácia kedy je jeden komponent v počítači príliš slabý oproti zvyšku komponentov a tým pádom obmedzuje zvyšok PC</a:t>
            </a:r>
          </a:p>
          <a:p>
            <a:pPr lvl="2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3B480-EE5B-6F93-03FD-C71068D3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AMD Announces Radeon Pro GPUs With 32GB and 48GB of GDDR6 | Extremetech">
            <a:extLst>
              <a:ext uri="{FF2B5EF4-FFF2-40B4-BE49-F238E27FC236}">
                <a16:creationId xmlns:a16="http://schemas.microsoft.com/office/drawing/2014/main" id="{8140ACA3-8A5B-DFEF-ED84-A38881965F67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12778"/>
          <a:stretch>
            <a:fillRect/>
          </a:stretch>
        </p:blipFill>
        <p:spPr bwMode="auto">
          <a:xfrm rot="16200000">
            <a:off x="-397579" y="1417441"/>
            <a:ext cx="4865298" cy="203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23A8-BB35-1F58-9CA1-598951C7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Nvidia</a:t>
            </a:r>
            <a:r>
              <a:rPr lang="sk-SK" dirty="0"/>
              <a:t> pre profesionálov</a:t>
            </a:r>
            <a:br>
              <a:rPr lang="sk-SK" dirty="0"/>
            </a:br>
            <a:r>
              <a:rPr lang="sk-SK" sz="1400" dirty="0"/>
              <a:t>Editovanie, renderovanie, animovanie a 3D modelovanie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7740F-75E0-0B09-CE77-0125F064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F947A-D443-1A45-0014-0B02E381130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4288" y="2055962"/>
            <a:ext cx="5062482" cy="460363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RTX STUDIO</a:t>
            </a:r>
          </a:p>
          <a:p>
            <a:pPr algn="ctr"/>
            <a:r>
              <a:rPr lang="sk-SK" dirty="0"/>
              <a:t>Označované s RTX </a:t>
            </a:r>
            <a:r>
              <a:rPr lang="sk-SK" dirty="0" err="1"/>
              <a:t>Studio</a:t>
            </a:r>
            <a:r>
              <a:rPr lang="sk-SK" dirty="0"/>
              <a:t> nálepkou pri logu</a:t>
            </a:r>
          </a:p>
          <a:p>
            <a:pPr algn="ctr"/>
            <a:r>
              <a:rPr lang="sk-SK" dirty="0"/>
              <a:t>Výkon sa meria podľa série čo sú prvé dve čísla a modelom posledné dve čísla sú model</a:t>
            </a:r>
          </a:p>
          <a:p>
            <a:pPr algn="ctr"/>
            <a:r>
              <a:rPr lang="sk-SK" dirty="0"/>
              <a:t>Napríklad RTX </a:t>
            </a:r>
            <a:r>
              <a:rPr lang="sk-SK" b="1" dirty="0"/>
              <a:t>4</a:t>
            </a:r>
            <a:r>
              <a:rPr lang="sk-SK" dirty="0"/>
              <a:t>0</a:t>
            </a:r>
            <a:r>
              <a:rPr lang="sk-SK" b="1" dirty="0"/>
              <a:t>7</a:t>
            </a:r>
            <a:r>
              <a:rPr lang="sk-SK" dirty="0"/>
              <a:t>0</a:t>
            </a:r>
          </a:p>
          <a:p>
            <a:pPr algn="ctr"/>
            <a:r>
              <a:rPr lang="sk-SK" dirty="0"/>
              <a:t>Existujú aj extra verzie a to sú Ti a Super, tieto verziu sú lepšie ako základná verzia</a:t>
            </a:r>
          </a:p>
          <a:p>
            <a:pPr algn="ctr"/>
            <a:r>
              <a:rPr lang="sk-SK" dirty="0"/>
              <a:t>Napríklad RTX 4070 </a:t>
            </a:r>
            <a:r>
              <a:rPr lang="sk-SK" b="1" dirty="0"/>
              <a:t>Ti</a:t>
            </a:r>
          </a:p>
          <a:p>
            <a:pPr algn="ctr"/>
            <a:r>
              <a:rPr lang="sk-SK" dirty="0"/>
              <a:t>RTX 4070 je špeciálna lebo má aj verziu kde sú skombinované aj super aj Ti</a:t>
            </a:r>
          </a:p>
          <a:p>
            <a:pPr algn="ctr"/>
            <a:r>
              <a:rPr lang="sk-SK" dirty="0"/>
              <a:t>RTX 4070 </a:t>
            </a:r>
            <a:r>
              <a:rPr lang="sk-SK" b="1" dirty="0"/>
              <a:t>Super Ti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B52400-48DC-0ED1-3D4F-4B8032CC094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055962"/>
            <a:ext cx="5477306" cy="4603630"/>
          </a:xfrm>
        </p:spPr>
        <p:txBody>
          <a:bodyPr/>
          <a:lstStyle/>
          <a:p>
            <a:pPr algn="ctr"/>
            <a:r>
              <a:rPr lang="sk-SK" b="1" dirty="0"/>
              <a:t>RTX A</a:t>
            </a:r>
          </a:p>
          <a:p>
            <a:pPr algn="ctr"/>
            <a:r>
              <a:rPr lang="sk-SK" dirty="0"/>
              <a:t>Označujú sa písmenom A na začiatku mena</a:t>
            </a:r>
          </a:p>
          <a:p>
            <a:pPr algn="ctr"/>
            <a:r>
              <a:rPr lang="sk-SK" dirty="0"/>
              <a:t>Výkon sa značí podľa druhého znaku (čísla)</a:t>
            </a:r>
          </a:p>
          <a:p>
            <a:pPr algn="ctr"/>
            <a:r>
              <a:rPr lang="sk-SK" dirty="0"/>
              <a:t>Napr. RTX A</a:t>
            </a:r>
            <a:r>
              <a:rPr lang="sk-SK" b="1" dirty="0"/>
              <a:t>6</a:t>
            </a:r>
            <a:r>
              <a:rPr lang="sk-SK" dirty="0"/>
              <a:t>000</a:t>
            </a:r>
          </a:p>
          <a:p>
            <a:pPr algn="ctr"/>
            <a:r>
              <a:rPr lang="sk-SK" dirty="0"/>
              <a:t>Čím väčšie číslo tým výkonnejší</a:t>
            </a:r>
          </a:p>
        </p:txBody>
      </p:sp>
      <p:pic>
        <p:nvPicPr>
          <p:cNvPr id="1026" name="Picture 2" descr="Introducing RTX Studio Laptops">
            <a:extLst>
              <a:ext uri="{FF2B5EF4-FFF2-40B4-BE49-F238E27FC236}">
                <a16:creationId xmlns:a16="http://schemas.microsoft.com/office/drawing/2014/main" id="{2FF510D0-8735-7332-DF40-BC79903D7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45" y="4221544"/>
            <a:ext cx="5784550" cy="207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23A8-BB35-1F58-9CA1-598951C7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AMD pre profesionálov</a:t>
            </a:r>
            <a:br>
              <a:rPr lang="sk-SK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7740F-75E0-0B09-CE77-0125F064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F947A-D443-1A45-0014-0B02E381130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4288" y="2055962"/>
            <a:ext cx="5062482" cy="4603630"/>
          </a:xfrm>
        </p:spPr>
        <p:txBody>
          <a:bodyPr>
            <a:normAutofit fontScale="92500"/>
          </a:bodyPr>
          <a:lstStyle/>
          <a:p>
            <a:pPr algn="ctr"/>
            <a:r>
              <a:rPr lang="sk-SK" b="1" dirty="0"/>
              <a:t>RADEON PRO</a:t>
            </a:r>
          </a:p>
          <a:p>
            <a:pPr algn="ctr"/>
            <a:r>
              <a:rPr lang="sk-SK" dirty="0"/>
              <a:t>3D modelovanie, animovanie a vedecké výpočty</a:t>
            </a:r>
          </a:p>
          <a:p>
            <a:pPr algn="ctr"/>
            <a:r>
              <a:rPr lang="sk-SK" dirty="0"/>
              <a:t>Označované s RTX </a:t>
            </a:r>
            <a:r>
              <a:rPr lang="sk-SK" dirty="0" err="1"/>
              <a:t>Studio</a:t>
            </a:r>
            <a:r>
              <a:rPr lang="sk-SK" dirty="0"/>
              <a:t> nálepkou pri logu</a:t>
            </a:r>
          </a:p>
          <a:p>
            <a:pPr algn="ctr"/>
            <a:r>
              <a:rPr lang="sk-SK" dirty="0"/>
              <a:t>Výkon sa meria podľa série čo sú prvé dve čísla a modelom posledné dve čísla sú model</a:t>
            </a:r>
          </a:p>
          <a:p>
            <a:pPr algn="ctr"/>
            <a:r>
              <a:rPr lang="sk-SK" dirty="0"/>
              <a:t>Napríklad RTX </a:t>
            </a:r>
            <a:r>
              <a:rPr lang="sk-SK" b="1" dirty="0"/>
              <a:t>4</a:t>
            </a:r>
            <a:r>
              <a:rPr lang="sk-SK" dirty="0"/>
              <a:t>0</a:t>
            </a:r>
            <a:r>
              <a:rPr lang="sk-SK" b="1" dirty="0"/>
              <a:t>7</a:t>
            </a:r>
            <a:r>
              <a:rPr lang="sk-SK" dirty="0"/>
              <a:t>0</a:t>
            </a:r>
          </a:p>
          <a:p>
            <a:pPr algn="ctr"/>
            <a:r>
              <a:rPr lang="sk-SK" dirty="0"/>
              <a:t>Existujú aj extra verzie a to sú Ti a Super, tieto verziu sú lepšie ako základná verzia</a:t>
            </a:r>
          </a:p>
          <a:p>
            <a:pPr algn="ctr"/>
            <a:r>
              <a:rPr lang="sk-SK" dirty="0"/>
              <a:t>Napríklad RTX 4070 </a:t>
            </a:r>
            <a:r>
              <a:rPr lang="sk-SK" b="1" dirty="0"/>
              <a:t>Ti</a:t>
            </a:r>
          </a:p>
          <a:p>
            <a:pPr algn="ctr"/>
            <a:r>
              <a:rPr lang="sk-SK" dirty="0"/>
              <a:t>RTX 4070 je špeciálna lebo má aj verziu kde sú skombinované aj super aj Ti</a:t>
            </a:r>
          </a:p>
          <a:p>
            <a:pPr algn="ctr"/>
            <a:r>
              <a:rPr lang="sk-SK" dirty="0"/>
              <a:t>RTX 4070 </a:t>
            </a:r>
            <a:r>
              <a:rPr lang="sk-SK" b="1" dirty="0"/>
              <a:t>Super Ti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B52400-48DC-0ED1-3D4F-4B8032CC094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055962"/>
            <a:ext cx="5477306" cy="4603630"/>
          </a:xfrm>
        </p:spPr>
        <p:txBody>
          <a:bodyPr/>
          <a:lstStyle/>
          <a:p>
            <a:pPr algn="ctr"/>
            <a:r>
              <a:rPr lang="sk-SK" b="1" dirty="0"/>
              <a:t>RADEON INSTINCT</a:t>
            </a:r>
          </a:p>
          <a:p>
            <a:pPr algn="ctr"/>
            <a:r>
              <a:rPr lang="sk-SK" dirty="0"/>
              <a:t>AI </a:t>
            </a:r>
            <a:r>
              <a:rPr lang="sk-SK" dirty="0" err="1"/>
              <a:t>deep</a:t>
            </a:r>
            <a:r>
              <a:rPr lang="sk-SK" dirty="0"/>
              <a:t> </a:t>
            </a:r>
            <a:r>
              <a:rPr lang="sk-SK" dirty="0" err="1"/>
              <a:t>learning</a:t>
            </a:r>
            <a:r>
              <a:rPr lang="sk-SK" dirty="0"/>
              <a:t> a vedecké výpočty</a:t>
            </a:r>
          </a:p>
          <a:p>
            <a:pPr algn="ctr"/>
            <a:r>
              <a:rPr lang="sk-SK" dirty="0"/>
              <a:t>Označujú sa písmenom A na začiatku mena</a:t>
            </a:r>
          </a:p>
          <a:p>
            <a:pPr algn="ctr"/>
            <a:r>
              <a:rPr lang="sk-SK" dirty="0"/>
              <a:t>Výkon sa značí podľa druhého znaku (čísla)</a:t>
            </a:r>
          </a:p>
          <a:p>
            <a:pPr algn="ctr"/>
            <a:r>
              <a:rPr lang="sk-SK" dirty="0"/>
              <a:t>Napr. RTX A</a:t>
            </a:r>
            <a:r>
              <a:rPr lang="sk-SK" b="1" dirty="0"/>
              <a:t>6</a:t>
            </a:r>
            <a:r>
              <a:rPr lang="sk-SK" dirty="0"/>
              <a:t>000</a:t>
            </a:r>
          </a:p>
          <a:p>
            <a:pPr algn="ctr"/>
            <a:r>
              <a:rPr lang="sk-SK" dirty="0"/>
              <a:t>Čím väčšie číslo tým výkonnejší</a:t>
            </a:r>
          </a:p>
        </p:txBody>
      </p:sp>
      <p:pic>
        <p:nvPicPr>
          <p:cNvPr id="6146" name="Picture 2" descr="AMD Radeon Instinct (@RadeonInstinct) / X">
            <a:extLst>
              <a:ext uri="{FF2B5EF4-FFF2-40B4-BE49-F238E27FC236}">
                <a16:creationId xmlns:a16="http://schemas.microsoft.com/office/drawing/2014/main" id="{5618F850-6B86-DEAA-D8C6-9A4BF07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42" y="46339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2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19C9-5FD8-3D48-CEBD-7C85E3E3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 </a:t>
            </a:r>
            <a:r>
              <a:rPr lang="sk-SK" dirty="0" err="1"/>
              <a:t>Nvidia</a:t>
            </a:r>
            <a:r>
              <a:rPr lang="sk-SK" dirty="0"/>
              <a:t> pre rekreáciu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C11D1-1BF1-8A15-A54E-61474865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6E9AB-DC39-0064-3FAE-7C6950E0840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6" y="1762664"/>
            <a:ext cx="4515035" cy="459368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sk-SK" sz="6800" b="1" dirty="0" err="1"/>
              <a:t>GeForce</a:t>
            </a:r>
            <a:r>
              <a:rPr lang="sk-SK" sz="6800" b="1" dirty="0"/>
              <a:t> RTX </a:t>
            </a:r>
            <a:r>
              <a:rPr lang="sk-SK" sz="6800" b="1" dirty="0" err="1"/>
              <a:t>Series</a:t>
            </a:r>
            <a:endParaRPr lang="sk-SK" sz="6800" b="1" dirty="0"/>
          </a:p>
          <a:p>
            <a:r>
              <a:rPr lang="sk-SK" sz="6800" dirty="0"/>
              <a:t>Označované s </a:t>
            </a:r>
            <a:r>
              <a:rPr lang="sk-SK" sz="6800" dirty="0" err="1"/>
              <a:t>GeForce</a:t>
            </a:r>
            <a:r>
              <a:rPr lang="sk-SK" sz="6800" dirty="0"/>
              <a:t> RTX nálepkou pri logu</a:t>
            </a:r>
          </a:p>
          <a:p>
            <a:r>
              <a:rPr lang="sk-SK" sz="6800" dirty="0"/>
              <a:t>Výkon sa meria podľa série čo sú prvé dve čísla a modelom posledné dve čísla sú model</a:t>
            </a:r>
          </a:p>
          <a:p>
            <a:r>
              <a:rPr lang="sk-SK" sz="6800" dirty="0"/>
              <a:t>Napríklad </a:t>
            </a:r>
            <a:r>
              <a:rPr lang="sk-SK" sz="6800" dirty="0" err="1"/>
              <a:t>GeForce</a:t>
            </a:r>
            <a:r>
              <a:rPr lang="sk-SK" sz="6800" dirty="0"/>
              <a:t> RTX 3070</a:t>
            </a:r>
          </a:p>
          <a:p>
            <a:r>
              <a:rPr lang="sk-SK" sz="6800" dirty="0"/>
              <a:t>Existujú aj extra verzie a to sú Ti a Super, tieto verziu sú lepšie ako základná verzia</a:t>
            </a:r>
          </a:p>
          <a:p>
            <a:r>
              <a:rPr lang="sk-SK" sz="6800" dirty="0"/>
              <a:t>Napríklad </a:t>
            </a:r>
            <a:r>
              <a:rPr lang="sk-SK" sz="6800" dirty="0" err="1"/>
              <a:t>GeForce</a:t>
            </a:r>
            <a:r>
              <a:rPr lang="sk-SK" sz="6800" dirty="0"/>
              <a:t> RTX 3070 Ti</a:t>
            </a:r>
          </a:p>
          <a:p>
            <a:r>
              <a:rPr lang="sk-SK" sz="6800" dirty="0"/>
              <a:t>RTX 3070 je špeciálna lebo má aj verziu kde sú skombinované aj super aj Ti</a:t>
            </a:r>
          </a:p>
          <a:p>
            <a:r>
              <a:rPr lang="sk-SK" sz="6800" dirty="0" err="1"/>
              <a:t>GeForce</a:t>
            </a:r>
            <a:r>
              <a:rPr lang="sk-SK" sz="6800" dirty="0"/>
              <a:t> RTX 3070 Super Ti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5A075D-A7C5-9ADE-6EB4-2239EC691AE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825598" y="1762664"/>
            <a:ext cx="4515035" cy="3922144"/>
          </a:xfrm>
        </p:spPr>
        <p:txBody>
          <a:bodyPr>
            <a:noAutofit/>
          </a:bodyPr>
          <a:lstStyle/>
          <a:p>
            <a:pPr algn="ctr"/>
            <a:r>
              <a:rPr lang="sk-SK" sz="1700" b="1" dirty="0"/>
              <a:t>Exkluzívne funkcie</a:t>
            </a:r>
          </a:p>
          <a:p>
            <a:r>
              <a:rPr lang="en-US" sz="1700" dirty="0"/>
              <a:t>DLSS (Deep Learning Super Sampling):</a:t>
            </a:r>
          </a:p>
          <a:p>
            <a:r>
              <a:rPr lang="sk-SK" sz="1700" dirty="0"/>
              <a:t>- AI technológia, ktorá zlepšuje výkon a vizuálnu kvalitu renderovaním nižšieho rozlíšenia a zvýšením na vyššie rozlíšenie.</a:t>
            </a:r>
          </a:p>
          <a:p>
            <a:r>
              <a:rPr lang="en-US" sz="1700" dirty="0"/>
              <a:t>Ray Tracing:</a:t>
            </a:r>
          </a:p>
          <a:p>
            <a:r>
              <a:rPr lang="sk-SK" sz="1700" dirty="0"/>
              <a:t>- </a:t>
            </a:r>
            <a:r>
              <a:rPr lang="sk-SK" sz="1700" dirty="0" err="1"/>
              <a:t>Real-time</a:t>
            </a:r>
            <a:r>
              <a:rPr lang="sk-SK" sz="1700" dirty="0"/>
              <a:t> </a:t>
            </a:r>
            <a:r>
              <a:rPr lang="sk-SK" sz="1700" dirty="0" err="1"/>
              <a:t>ray</a:t>
            </a:r>
            <a:r>
              <a:rPr lang="sk-SK" sz="1700" dirty="0"/>
              <a:t> </a:t>
            </a:r>
            <a:r>
              <a:rPr lang="sk-SK" sz="1700" dirty="0" err="1"/>
              <a:t>tracing</a:t>
            </a:r>
            <a:r>
              <a:rPr lang="sk-SK" sz="1700" dirty="0"/>
              <a:t> pre realistické osvetlenie, odrazy a tiene.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B21A5E2-7A58-9AE7-7F1D-5DB98973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38" y="4665818"/>
            <a:ext cx="4606954" cy="15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8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81AA-E8EC-AF13-EE50-A23B8E71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AMD Pre rekreáciu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6E175-00D2-4F5D-36D4-7335E048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E11E-7D60-2117-1CEB-AB9785423A5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6" y="1743858"/>
            <a:ext cx="4515035" cy="3505200"/>
          </a:xfrm>
        </p:spPr>
        <p:txBody>
          <a:bodyPr>
            <a:normAutofit fontScale="92500"/>
          </a:bodyPr>
          <a:lstStyle/>
          <a:p>
            <a:pPr algn="ctr"/>
            <a:r>
              <a:rPr lang="sk-SK" b="1" dirty="0" err="1"/>
              <a:t>Raden</a:t>
            </a:r>
            <a:r>
              <a:rPr lang="sk-SK" b="1" dirty="0"/>
              <a:t> RX </a:t>
            </a:r>
            <a:r>
              <a:rPr lang="sk-SK" b="1" dirty="0" err="1"/>
              <a:t>Series</a:t>
            </a:r>
            <a:endParaRPr lang="sk-SK" b="1" dirty="0"/>
          </a:p>
          <a:p>
            <a:r>
              <a:rPr lang="sk-SK" dirty="0"/>
              <a:t>Označované s </a:t>
            </a:r>
            <a:r>
              <a:rPr lang="sk-SK" dirty="0" err="1"/>
              <a:t>Radeon</a:t>
            </a:r>
            <a:r>
              <a:rPr lang="sk-SK" dirty="0"/>
              <a:t> RX nálepkou pri logu</a:t>
            </a:r>
          </a:p>
          <a:p>
            <a:r>
              <a:rPr lang="sk-SK" dirty="0"/>
              <a:t>Výkon sa meria podľa série čo sú prvé dve čísla a modelom posledné dve čísla sú model</a:t>
            </a:r>
          </a:p>
          <a:p>
            <a:r>
              <a:rPr lang="sk-SK" dirty="0"/>
              <a:t>Napríklad </a:t>
            </a:r>
            <a:r>
              <a:rPr lang="sk-SK" dirty="0" err="1"/>
              <a:t>Radeon</a:t>
            </a:r>
            <a:r>
              <a:rPr lang="sk-SK" dirty="0"/>
              <a:t> RX 6700 XT</a:t>
            </a:r>
          </a:p>
          <a:p>
            <a:r>
              <a:rPr lang="sk-SK" dirty="0"/>
              <a:t>Existujú aj extra verzie ako XT a XTX, tieto verziu sú lepšie ako základná verzia</a:t>
            </a:r>
          </a:p>
          <a:p>
            <a:r>
              <a:rPr lang="sk-SK" dirty="0"/>
              <a:t>Napríklad </a:t>
            </a:r>
            <a:r>
              <a:rPr lang="sk-SK" dirty="0" err="1"/>
              <a:t>Radeon</a:t>
            </a:r>
            <a:r>
              <a:rPr lang="sk-SK" dirty="0"/>
              <a:t> RX 6800 XT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62584-B5B1-4155-F4C6-7C6B1D52BDD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1743858"/>
            <a:ext cx="4515035" cy="3505200"/>
          </a:xfrm>
        </p:spPr>
        <p:txBody>
          <a:bodyPr>
            <a:noAutofit/>
          </a:bodyPr>
          <a:lstStyle/>
          <a:p>
            <a:pPr algn="ctr"/>
            <a:r>
              <a:rPr lang="sk-SK" sz="1700" b="1" dirty="0"/>
              <a:t>Exkluzívne funkcie</a:t>
            </a:r>
            <a:endParaRPr lang="sk-SK" sz="1700" dirty="0"/>
          </a:p>
          <a:p>
            <a:r>
              <a:rPr lang="sk-SK" sz="1700" dirty="0" err="1"/>
              <a:t>FidelityFX</a:t>
            </a:r>
            <a:r>
              <a:rPr lang="sk-SK" sz="1700" dirty="0"/>
              <a:t> Super </a:t>
            </a:r>
            <a:r>
              <a:rPr lang="sk-SK" sz="1700" dirty="0" err="1"/>
              <a:t>Resolution</a:t>
            </a:r>
            <a:r>
              <a:rPr lang="sk-SK" sz="1700" dirty="0"/>
              <a:t> (FSR):</a:t>
            </a:r>
          </a:p>
          <a:p>
            <a:r>
              <a:rPr lang="sk-SK" sz="1700" dirty="0"/>
              <a:t>- Technológia pre zvýšenie rozlíšenia a výkonu.</a:t>
            </a:r>
          </a:p>
          <a:p>
            <a:r>
              <a:rPr lang="sk-SK" sz="1700" dirty="0"/>
              <a:t>- Zlepšuje vizuálnu kvalitu v hrách s menším dopadom na výkon.</a:t>
            </a:r>
          </a:p>
          <a:p>
            <a:r>
              <a:rPr lang="sk-SK" sz="1700" dirty="0" err="1"/>
              <a:t>Radeon</a:t>
            </a:r>
            <a:r>
              <a:rPr lang="sk-SK" sz="1700" dirty="0"/>
              <a:t> </a:t>
            </a:r>
            <a:r>
              <a:rPr lang="sk-SK" sz="1700" dirty="0" err="1"/>
              <a:t>Anti-Lag</a:t>
            </a:r>
            <a:r>
              <a:rPr lang="sk-SK" sz="1700" dirty="0"/>
              <a:t>:</a:t>
            </a:r>
          </a:p>
          <a:p>
            <a:r>
              <a:rPr lang="sk-SK" sz="1700" dirty="0"/>
              <a:t>- Minimalizuje oneskorenie po stlačení klávesov, čo je ideálne pre konkurenčné hranie.</a:t>
            </a:r>
          </a:p>
        </p:txBody>
      </p:sp>
    </p:spTree>
    <p:extLst>
      <p:ext uri="{BB962C8B-B14F-4D97-AF65-F5344CB8AC3E}">
        <p14:creationId xmlns:p14="http://schemas.microsoft.com/office/powerpoint/2010/main" val="78195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B914-DD39-AE88-7BAA-CC371BFBFB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6325" y="1428640"/>
            <a:ext cx="3286124" cy="5269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dirty="0"/>
              <a:t>Porovnanie od IGN </a:t>
            </a:r>
          </a:p>
          <a:p>
            <a:pPr marL="0" indent="0" algn="ctr">
              <a:buNone/>
            </a:pPr>
            <a:r>
              <a:rPr lang="sk-SK" dirty="0"/>
              <a:t>RTX 3080 od </a:t>
            </a:r>
            <a:r>
              <a:rPr lang="sk-SK" dirty="0" err="1"/>
              <a:t>Nvidia</a:t>
            </a:r>
            <a:endParaRPr lang="sk-SK" dirty="0"/>
          </a:p>
          <a:p>
            <a:pPr marL="0" indent="0" algn="ctr">
              <a:buNone/>
            </a:pPr>
            <a:r>
              <a:rPr lang="sk-SK" dirty="0"/>
              <a:t>A</a:t>
            </a:r>
          </a:p>
          <a:p>
            <a:pPr marL="0" indent="0" algn="ctr">
              <a:buNone/>
            </a:pPr>
            <a:r>
              <a:rPr lang="sk-SK" dirty="0"/>
              <a:t>RX 6800 XT od AMD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V tomto grafe je znázornené koľko FPS (</a:t>
            </a:r>
            <a:r>
              <a:rPr lang="sk-SK" dirty="0" err="1"/>
              <a:t>snímkov</a:t>
            </a:r>
            <a:r>
              <a:rPr lang="sk-SK" dirty="0"/>
              <a:t> za sekundu) dokáže ktorá karta vyobraziť</a:t>
            </a:r>
          </a:p>
          <a:p>
            <a:pPr marL="0" indent="0">
              <a:buNone/>
            </a:pPr>
            <a:r>
              <a:rPr lang="sk-SK" dirty="0"/>
              <a:t>Zároveň je aj ukázané že RX 6800 XT od AMD má skoro rovnaký výkon pod menším elektrickým napätím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55A0B-7C7C-5E0B-B445-63708EC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FD39437-EED1-75BD-5F53-834A778AE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246097"/>
              </p:ext>
            </p:extLst>
          </p:nvPr>
        </p:nvGraphicFramePr>
        <p:xfrm>
          <a:off x="1184275" y="925661"/>
          <a:ext cx="7512050" cy="5932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5187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{5A2E6784-FD3C-4860-8BB0-89C0505F7A63}tf33968143_win32</Template>
  <TotalTime>2417</TotalTime>
  <Words>903</Words>
  <Application>Microsoft Office PowerPoint</Application>
  <PresentationFormat>Widescreen</PresentationFormat>
  <Paragraphs>121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Custom</vt:lpstr>
      <vt:lpstr>Ako si vybrať grafickú kartu (GPU)</vt:lpstr>
      <vt:lpstr>úvod</vt:lpstr>
      <vt:lpstr>Čo sú grafické karty (GPU)</vt:lpstr>
      <vt:lpstr>Prečo je výber GPU dôležitý</vt:lpstr>
      <vt:lpstr>Nvidia pre profesionálov Editovanie, renderovanie, animovanie a 3D modelovanie</vt:lpstr>
      <vt:lpstr>AMD pre profesionálov </vt:lpstr>
      <vt:lpstr> Nvidia pre rekreáciu</vt:lpstr>
      <vt:lpstr>AMD Pre rekreáciu</vt:lpstr>
      <vt:lpstr>PowerPoint Presentation</vt:lpstr>
      <vt:lpstr>Zhrnutie</vt:lpstr>
      <vt:lpstr>Zhrnutie Nvidia vs. AMD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si vybrať grafickú kartu</dc:title>
  <dc:creator>Jetam Adzak</dc:creator>
  <cp:lastModifiedBy>Jetam Adzak</cp:lastModifiedBy>
  <cp:revision>6</cp:revision>
  <dcterms:created xsi:type="dcterms:W3CDTF">2024-02-11T14:35:16Z</dcterms:created>
  <dcterms:modified xsi:type="dcterms:W3CDTF">2024-05-26T16:41:38Z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