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sldIdLst>
    <p:sldId id="256" r:id="rId2"/>
    <p:sldId id="257" r:id="rId3"/>
    <p:sldId id="258" r:id="rId4"/>
    <p:sldId id="266" r:id="rId5"/>
    <p:sldId id="278" r:id="rId6"/>
    <p:sldId id="261" r:id="rId7"/>
    <p:sldId id="264" r:id="rId8"/>
    <p:sldId id="267" r:id="rId9"/>
    <p:sldId id="265" r:id="rId10"/>
    <p:sldId id="262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1EEE-DD7E-4E55-924B-1E05D368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67119-9CE4-4683-9952-8DABDCB3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820A-DCEF-4D42-A290-4CDD8FDB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C6BE0-2C7A-4E6D-84EF-E24EAE31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9EFA5-1CFF-4C38-801E-90F91B38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2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6804-728C-4985-B8E7-163B4EAD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402F6-A058-46E2-97D1-4A6C69026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83BD-29D9-4641-8608-51752E31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0E6C-B39C-4AE4-A8B2-676B1349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BA25-9B0D-48AF-9D7E-85C8D734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0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6D237-2E98-406F-BEA0-0E6D0E3A3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742F3-C2AF-4F69-9DF8-2C6A84424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E78B-9235-4705-AFE7-019C0F35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B0B4-E8CD-4063-9EF8-76A5711A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00D4-B38F-4EAD-8A83-3B97691B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1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32C4-B5E9-4CD9-9140-B638D874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6ED7-E235-4092-9619-95987AA3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EF2C-F072-43B9-BA0F-0C995DC3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3E30-D59A-47E4-9C29-0611A28C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C94A-144C-4E5E-B703-E2D81CEE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C2B-375B-4661-90D0-0A8D4E73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6FCB3-AA58-46D8-93D9-17A686D06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140A9-046E-4420-8E30-683390D1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E4DE5-38AC-4031-A5E0-CF105EB6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1B25A-A604-46B8-A8BE-A7A21EB5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8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613D-A954-43E4-8929-BDA2E7AC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9B61-CB46-453C-A67D-BEFE97598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C52FA-C8F3-475F-928F-630E2D74A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2B6A0-0260-411F-A13C-2C9664DD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8EE39-FB79-4FE0-B61A-D15E52B2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787D8-E437-4848-B484-1FDE1CDC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C243-90A1-4B12-9BEA-B04DF2F1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F04A-3899-4CCC-A313-0BB18DA43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FED3E-2FB8-4024-B2DE-82949589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0C570-D0F9-4DEF-9F9E-BD1CC386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19C20-A75F-438B-9AA9-273218931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C3B6F-1D56-48C6-B0A7-5A993041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6A0EA-A48F-4BAC-B4A4-FBEB36E5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06554-1212-4BB6-BC4C-2B163BBC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ABC8-23C5-4F8F-906D-7372680C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34486-CC22-428E-8C0B-226EF16D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3BA17-DA32-48B7-B042-DBA5F0EF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9034-DF8B-4E14-A045-5744567A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E40A2-8E1A-4CBF-B11F-82D29FB0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120D1-613E-4329-B5B0-15B62C83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C104E-382B-493C-B951-A1224BD2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8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EBAE-9432-4499-866D-5858DC03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6FA9-0A4F-4B8C-8799-E8BE5F59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07786-49EE-4B55-9DE8-9F6BC87D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E7F4-46A0-45CD-A11B-0B0378A7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04B19-279B-44DD-B07B-16571202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C5762-4D09-4308-A488-DA880767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554A-9988-4187-8919-C0CD853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8C02F-0A55-456D-8D3E-4C5F6100E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90582-406A-4DD8-8DDA-9A307C19B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3CACF-0177-42CB-BA76-EB38BE62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B3BD7-9663-4943-9253-57EC298A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FAD40-145F-44F9-80B5-82D4E024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57450-0E7D-4C94-8D8A-B17C0338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02D83-1606-4E73-9724-AF8F5B4C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83A24-249E-4BAB-BFA4-D5CC5024F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8144-6FD4-461A-BEE3-AC1989F0538A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4B6B0-97DB-43EB-A67B-6AC2B0A1C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E7C0-ED83-4284-9313-015DC6C47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3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DC19-8E5F-4EBE-976D-B016F37B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81" y="870103"/>
            <a:ext cx="10955548" cy="699905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Title:-Shop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2695AABC-5781-469E-A0AB-5ABC4A3A5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81" y="1997157"/>
            <a:ext cx="1917940" cy="400619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Prepared By:-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388EC4-AE35-4404-ADE0-66BF5D57B3DB}"/>
              </a:ext>
            </a:extLst>
          </p:cNvPr>
          <p:cNvSpPr/>
          <p:nvPr/>
        </p:nvSpPr>
        <p:spPr>
          <a:xfrm>
            <a:off x="646981" y="2824925"/>
            <a:ext cx="4948601" cy="12081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 Name : JETANI KRISH BHAVESHBHAI.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no:125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No:24002171210066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Batch:A5          Branch : CSE</a:t>
            </a:r>
          </a:p>
        </p:txBody>
      </p:sp>
    </p:spTree>
    <p:extLst>
      <p:ext uri="{BB962C8B-B14F-4D97-AF65-F5344CB8AC3E}">
        <p14:creationId xmlns:p14="http://schemas.microsoft.com/office/powerpoint/2010/main" val="361097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9E883-0C78-A288-7E14-46098AD63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755F1-E24A-8E2B-220F-BF3BCA280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670" y="845389"/>
            <a:ext cx="9834584" cy="5050444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Lacks a graphical user interface (GUI).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product listings with no dynamic updates.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error handling for user inputs.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inventory management.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AE2D6-3841-B752-CC03-1A5837FDA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244EC8-9698-9F1D-ADEF-D6AA6AC8A5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9" name="Subtitle 7">
            <a:extLst>
              <a:ext uri="{FF2B5EF4-FFF2-40B4-BE49-F238E27FC236}">
                <a16:creationId xmlns:a16="http://schemas.microsoft.com/office/drawing/2014/main" id="{1D5A0447-DF12-3BEE-A123-DCA3E67F9DCF}"/>
              </a:ext>
            </a:extLst>
          </p:cNvPr>
          <p:cNvSpPr txBox="1">
            <a:spLocks/>
          </p:cNvSpPr>
          <p:nvPr/>
        </p:nvSpPr>
        <p:spPr>
          <a:xfrm>
            <a:off x="947148" y="1187894"/>
            <a:ext cx="2041712" cy="5021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DeMerits</a:t>
            </a:r>
            <a:r>
              <a:rPr lang="en-US" b="1" dirty="0"/>
              <a:t>:-</a:t>
            </a:r>
          </a:p>
        </p:txBody>
      </p:sp>
    </p:spTree>
    <p:extLst>
      <p:ext uri="{BB962C8B-B14F-4D97-AF65-F5344CB8AC3E}">
        <p14:creationId xmlns:p14="http://schemas.microsoft.com/office/powerpoint/2010/main" val="53590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64233" y="3328632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THANK YOU….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6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6" y="1836262"/>
            <a:ext cx="10990053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diagram (flow-chart / Algorithm….)</a:t>
            </a:r>
          </a:p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</a:p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Details</a:t>
            </a:r>
          </a:p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Merits &amp; Demerits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Outline:-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5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825625"/>
            <a:ext cx="10990053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Furniture Shop Management System is a Java console-based application that simulates a furniture store.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enables user registration and unique ID generation, making the shopping experience personalized.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interactively select products such as sofas, dining tables, beds, and wardrobes.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maintains an order history, calculates billing (with applicable discounts), processes payments, and collects customer feedback.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u="sng" dirty="0">
                <a:solidFill>
                  <a:schemeClr val="tx1"/>
                </a:solidFill>
                <a:latin typeface="Bodoni MT" panose="02070603080606020203" pitchFamily="18" charset="0"/>
              </a:rPr>
              <a:t>Introduction</a:t>
            </a:r>
            <a:r>
              <a:rPr lang="en-US" sz="4000" b="1" u="sng" dirty="0">
                <a:solidFill>
                  <a:schemeClr val="tx1"/>
                </a:solidFill>
              </a:rPr>
              <a:t>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6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D716D-3973-128D-6068-24EDC515C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162211-A9DD-CA47-FA06-B4E0C9132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8460D8-38E9-7BD9-AA88-7AD849FD2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CF95AD-B8F2-9EBF-6991-C9468AC82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8" y="743004"/>
            <a:ext cx="11290771" cy="107908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2B70BB-36A5-6BCD-1244-F69CCFBAA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80" y="1961245"/>
            <a:ext cx="9748725" cy="4356061"/>
          </a:xfrm>
        </p:spPr>
      </p:pic>
    </p:spTree>
    <p:extLst>
      <p:ext uri="{BB962C8B-B14F-4D97-AF65-F5344CB8AC3E}">
        <p14:creationId xmlns:p14="http://schemas.microsoft.com/office/powerpoint/2010/main" val="418772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CC02A-28E6-1173-B8BD-BD5374DA1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11B355-C4E7-746D-D69B-FDFBDFCFF44F}"/>
              </a:ext>
            </a:extLst>
          </p:cNvPr>
          <p:cNvSpPr txBox="1">
            <a:spLocks/>
          </p:cNvSpPr>
          <p:nvPr/>
        </p:nvSpPr>
        <p:spPr>
          <a:xfrm>
            <a:off x="540964" y="2897685"/>
            <a:ext cx="3739489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4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diagram:-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F3418-AEE8-C223-F0CD-B6DB0CAAC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5F4473-658E-BD4F-8AB2-35490DA836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038437-0139-50FA-EBAC-A0EC1ACE4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392" y="129675"/>
            <a:ext cx="2995199" cy="659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9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293DA-6F0C-501D-DD83-7A96E154B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D5E38-1ED1-CEA0-9990-16E512324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16" y="1836262"/>
            <a:ext cx="10990053" cy="4626590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Registration: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User()-Prompts for the user’s name and creates a unique ID using generate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&amp; Date Validation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IsValidDate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()-Validates the day, month, and year (including leap year handling).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enterDate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()-Ensures the user inputs a date in DD/MM/YYYY format, re-prompting until valid.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B4350F-27D8-17C4-E2FA-20CF27477D24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US" sz="4000" b="1" u="sng" dirty="0">
                <a:solidFill>
                  <a:schemeClr val="tx1"/>
                </a:solidFill>
              </a:rPr>
              <a:t>:-</a:t>
            </a:r>
            <a:endParaRPr kumimoji="0" lang="en-US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doni MT" panose="02070603080606020203" pitchFamily="18" charset="0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19608-5C16-4533-8C7E-A4CA667FF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5A798C-FC3E-5143-8ABB-3FBFBA5E8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15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ADB19-8B1A-CF1A-2BDE-5095ECF55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8606B-0461-00E7-3759-2C1FD434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845389"/>
            <a:ext cx="10990053" cy="5331574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Ordering: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sofa() Method: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Displays available sofas with prices.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Collects the user’s choice, color, and quantity.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Calculates the total price and records the order (with a delivery date).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dinningTable(), bed(), and wardrobe() Methods: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 a similar process for their respective product categories.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History &amp; Billing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 OrderHistory():-Iterates over the stored orders and prints product details, total price, and delivery date.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F74FD-B9ED-7E32-A2A7-660625C8A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A247EF-B789-9334-7DF1-CCB92563C0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1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4DDC9-BF9D-0820-D91B-E661F1E49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6A09-8571-BEA8-C8DA-F6272C9BE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27" y="845389"/>
            <a:ext cx="10990053" cy="5331574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billing():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Totals the orders and applies a 10% discount if the bill exceeds 50,000.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 payment via Online Payment or Card Payment.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Additional Features: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feedback() : Collects user feedback.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UserDetails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: Shows the current user’s name and unique ID.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4FCAB-ED3A-ABEC-4E09-B203769BA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7AE374-7885-5F21-6F67-B817A71F78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1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FA981-E542-8063-C097-F3A63BF24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1E89-5DD1-EEEA-57A3-92CAA7410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825625"/>
            <a:ext cx="10990053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User-friendly, interactive console interface.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order tracking and history management.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billing with discount application.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payment options provide flexibility.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Straightforward implementation in Java.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0E03A3-B34C-8587-5B76-E4B883AB8C7B}"/>
              </a:ext>
            </a:extLst>
          </p:cNvPr>
          <p:cNvSpPr txBox="1">
            <a:spLocks/>
          </p:cNvSpPr>
          <p:nvPr/>
        </p:nvSpPr>
        <p:spPr>
          <a:xfrm>
            <a:off x="612475" y="845389"/>
            <a:ext cx="10990053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Merits &amp; Demerits 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9A217-B8C9-B511-8E38-5E9FA3227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A46AC7-B379-30B8-0F47-1DE6DE1ACE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B3A0FFFF-D8CF-C9E7-D8E5-3F25DAA9B8B9}"/>
              </a:ext>
            </a:extLst>
          </p:cNvPr>
          <p:cNvSpPr txBox="1">
            <a:spLocks/>
          </p:cNvSpPr>
          <p:nvPr/>
        </p:nvSpPr>
        <p:spPr>
          <a:xfrm>
            <a:off x="810670" y="2019869"/>
            <a:ext cx="1686870" cy="5021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Merits</a:t>
            </a:r>
            <a:r>
              <a:rPr lang="en-US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95644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</TotalTime>
  <Words>393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Bodoni MT</vt:lpstr>
      <vt:lpstr>Calibri</vt:lpstr>
      <vt:lpstr>Calibri Light</vt:lpstr>
      <vt:lpstr>Times New Roman</vt:lpstr>
      <vt:lpstr>Wingdings</vt:lpstr>
      <vt:lpstr>Office Theme</vt:lpstr>
      <vt:lpstr>Project Title:-Shop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Definition</dc:title>
  <dc:creator>LJIET</dc:creator>
  <cp:lastModifiedBy>krish jetani</cp:lastModifiedBy>
  <cp:revision>29</cp:revision>
  <dcterms:created xsi:type="dcterms:W3CDTF">2022-02-18T03:37:33Z</dcterms:created>
  <dcterms:modified xsi:type="dcterms:W3CDTF">2025-02-22T12:17:07Z</dcterms:modified>
</cp:coreProperties>
</file>