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5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53D3D-CC87-2D10-75F1-6B5A6CC4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7A11EF-97EA-E913-13FA-CC37C1CC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A0DF4-5F63-AC8D-A5BA-9D32BC8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2B731-DFC9-1D1F-1A10-8BCA6266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0444B-BF3D-29BB-A471-AEAA3A1F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6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B3D55-BFC0-B3A3-B20C-5629AFF6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78573-6FE9-0B71-3442-198DC9959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2F189-4BE3-4407-FDB6-8C7A2C8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33FB-9D1C-1E73-36C2-C5EA0209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DA161-BFAA-05AD-377C-CF49CE0D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1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DCA92C-95DE-7E78-3D35-DB5AC8B0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A6A15-B1E2-FB13-3141-A0890DAFF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D0DCF-825F-B621-68E8-0E072B63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9BF11-C887-AA35-25E8-A9346D1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26078-D263-E499-93AA-94C3A849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D86B-C6B9-D5BD-B43B-8443D891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DA86E-170A-6C08-48C1-6239A760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3FFE4-B3D3-3E0F-70F1-30F09D1C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A23B6-5698-86C2-FB99-FE487001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198EC-2944-54FA-1AA0-DE76E1EE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BF5BE-75C1-19E6-13AF-CB4870A0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BFA96-B950-625F-A406-F86E324F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F0ACD-37CB-AAEC-A37E-6ACCD635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8A7BC-974D-A1CE-3B6A-B3312A04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C90DE-EBAD-6BC4-4D28-9F6E3171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C5D4-A6AD-26ED-AF0C-9BBD43D3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F520E-E75E-59E6-EE0A-CC22B7CEA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5EBF5-EC35-4F96-552F-FCFE103D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1FA8F-740D-233A-5F54-B534E121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AC4D0-4012-76B3-1DEC-63F2B6FB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5D52B-B3B8-8E75-15C3-40FE24AC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4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AF4B3-DD74-E93F-7087-FE4B88AC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67D61-A701-7B79-9E51-E010D369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8E4460-6E05-24B4-82F5-0419421C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7AB5AE-17C8-AFFA-80AB-AD40D7D3B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F12613-FEA2-74D4-537E-44BDC9992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4F0F2C-E918-C406-206C-86B9C15F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7C21D1-B390-0132-5870-897AF672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C37D34-0EED-D2C9-141E-0A94D45E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0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10C33-B7FE-67E6-1640-DE3D7C71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F2F95-C956-9DB6-C6B9-BA36EAB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395D6-8706-06DF-D35B-1D9CFA5C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0E237C-2EC9-E143-A94E-7485DDC1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7B5F80-5A20-94B3-146C-2EAAE4F1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9B6220-AE03-0FC1-0C5C-C84A263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57F14-F0EE-7E11-BA87-A7FD8824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D49A6-B167-F04D-37AC-D7D489B2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17B78-900B-6B19-F8E4-13A2BCA3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CDABD-591A-4D4E-7557-9C094033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2C777-F82E-37DA-39D5-9BC1F2DE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B4668-D5FE-C400-3F39-356ADE38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A1A94-19ED-9192-B425-290C6993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849D8-1265-3880-00FE-C13A6042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0D116B-7102-20B3-A8A1-3FF27A158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70E91-E41F-4144-21D0-8EEC02D8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61DAB-8D7E-3439-36A9-A802C401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3FF14-C6F0-41A3-78F4-348AF380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D8326-BE67-195E-7BB4-D04BC00A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9A6F9-247D-BC49-3728-E3A24D42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B9ECB-EE4F-42C9-0F89-63882D06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A9042-D9E2-C1B0-CAF6-A26DFAB09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AF1-9857-4824-8EB1-33B5941DD75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9B0FE-116E-A71A-E69B-958C1DF6E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76167-8569-92E4-309D-3F3E71E4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1B6-7C41-41A9-B377-5B3412F8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7.png"/><Relationship Id="rId18" Type="http://schemas.openxmlformats.org/officeDocument/2006/relationships/image" Target="../media/image30.sv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5.svg"/><Relationship Id="rId17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image" Target="../media/image7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4.png"/><Relationship Id="rId5" Type="http://schemas.openxmlformats.org/officeDocument/2006/relationships/image" Target="../media/image23.png"/><Relationship Id="rId15" Type="http://schemas.openxmlformats.org/officeDocument/2006/relationships/image" Target="../media/image6.png"/><Relationship Id="rId10" Type="http://schemas.openxmlformats.org/officeDocument/2006/relationships/image" Target="../media/image3.svg"/><Relationship Id="rId19" Type="http://schemas.openxmlformats.org/officeDocument/2006/relationships/image" Target="../media/image8.png"/><Relationship Id="rId4" Type="http://schemas.openxmlformats.org/officeDocument/2006/relationships/image" Target="../media/image22.svg"/><Relationship Id="rId9" Type="http://schemas.openxmlformats.org/officeDocument/2006/relationships/image" Target="../media/image2.png"/><Relationship Id="rId14" Type="http://schemas.openxmlformats.org/officeDocument/2006/relationships/image" Target="../media/image28.svg"/><Relationship Id="rId22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7.png"/><Relationship Id="rId18" Type="http://schemas.openxmlformats.org/officeDocument/2006/relationships/image" Target="../media/image30.sv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5.svg"/><Relationship Id="rId17" Type="http://schemas.openxmlformats.org/officeDocument/2006/relationships/image" Target="../media/image29.png"/><Relationship Id="rId2" Type="http://schemas.openxmlformats.org/officeDocument/2006/relationships/image" Target="../media/image31.png"/><Relationship Id="rId16" Type="http://schemas.openxmlformats.org/officeDocument/2006/relationships/image" Target="../media/image7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4.png"/><Relationship Id="rId5" Type="http://schemas.openxmlformats.org/officeDocument/2006/relationships/image" Target="../media/image23.png"/><Relationship Id="rId15" Type="http://schemas.openxmlformats.org/officeDocument/2006/relationships/image" Target="../media/image6.png"/><Relationship Id="rId10" Type="http://schemas.openxmlformats.org/officeDocument/2006/relationships/image" Target="../media/image3.svg"/><Relationship Id="rId19" Type="http://schemas.openxmlformats.org/officeDocument/2006/relationships/image" Target="../media/image8.png"/><Relationship Id="rId4" Type="http://schemas.openxmlformats.org/officeDocument/2006/relationships/image" Target="../media/image22.svg"/><Relationship Id="rId9" Type="http://schemas.openxmlformats.org/officeDocument/2006/relationships/image" Target="../media/image2.png"/><Relationship Id="rId14" Type="http://schemas.openxmlformats.org/officeDocument/2006/relationships/image" Target="../media/image28.svg"/><Relationship Id="rId22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7.png"/><Relationship Id="rId18" Type="http://schemas.openxmlformats.org/officeDocument/2006/relationships/image" Target="../media/image30.sv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5.svg"/><Relationship Id="rId17" Type="http://schemas.openxmlformats.org/officeDocument/2006/relationships/image" Target="../media/image29.png"/><Relationship Id="rId2" Type="http://schemas.openxmlformats.org/officeDocument/2006/relationships/image" Target="../media/image32.png"/><Relationship Id="rId16" Type="http://schemas.openxmlformats.org/officeDocument/2006/relationships/image" Target="../media/image7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4.png"/><Relationship Id="rId5" Type="http://schemas.openxmlformats.org/officeDocument/2006/relationships/image" Target="../media/image23.png"/><Relationship Id="rId15" Type="http://schemas.openxmlformats.org/officeDocument/2006/relationships/image" Target="../media/image6.png"/><Relationship Id="rId10" Type="http://schemas.openxmlformats.org/officeDocument/2006/relationships/image" Target="../media/image3.svg"/><Relationship Id="rId19" Type="http://schemas.openxmlformats.org/officeDocument/2006/relationships/image" Target="../media/image8.png"/><Relationship Id="rId4" Type="http://schemas.openxmlformats.org/officeDocument/2006/relationships/image" Target="../media/image22.svg"/><Relationship Id="rId9" Type="http://schemas.openxmlformats.org/officeDocument/2006/relationships/image" Target="../media/image2.png"/><Relationship Id="rId14" Type="http://schemas.openxmlformats.org/officeDocument/2006/relationships/image" Target="../media/image28.svg"/><Relationship Id="rId22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7.png"/><Relationship Id="rId18" Type="http://schemas.openxmlformats.org/officeDocument/2006/relationships/image" Target="../media/image30.sv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5.png"/><Relationship Id="rId12" Type="http://schemas.openxmlformats.org/officeDocument/2006/relationships/image" Target="../media/image5.svg"/><Relationship Id="rId17" Type="http://schemas.openxmlformats.org/officeDocument/2006/relationships/image" Target="../media/image29.png"/><Relationship Id="rId2" Type="http://schemas.openxmlformats.org/officeDocument/2006/relationships/image" Target="../media/image33.png"/><Relationship Id="rId16" Type="http://schemas.openxmlformats.org/officeDocument/2006/relationships/image" Target="../media/image7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4.png"/><Relationship Id="rId5" Type="http://schemas.openxmlformats.org/officeDocument/2006/relationships/image" Target="../media/image23.png"/><Relationship Id="rId15" Type="http://schemas.openxmlformats.org/officeDocument/2006/relationships/image" Target="../media/image6.png"/><Relationship Id="rId10" Type="http://schemas.openxmlformats.org/officeDocument/2006/relationships/image" Target="../media/image3.svg"/><Relationship Id="rId19" Type="http://schemas.openxmlformats.org/officeDocument/2006/relationships/image" Target="../media/image8.png"/><Relationship Id="rId4" Type="http://schemas.openxmlformats.org/officeDocument/2006/relationships/image" Target="../media/image22.svg"/><Relationship Id="rId9" Type="http://schemas.openxmlformats.org/officeDocument/2006/relationships/image" Target="../media/image2.png"/><Relationship Id="rId14" Type="http://schemas.openxmlformats.org/officeDocument/2006/relationships/image" Target="../media/image28.svg"/><Relationship Id="rId22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C19C6-4231-FEF3-E3A3-6BF4E43D2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6226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C19C6-4231-FEF3-E3A3-6BF4E43D2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14178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7" y="1527858"/>
            <a:ext cx="9461220" cy="5330142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7439" y="4047205"/>
            <a:ext cx="223887" cy="223887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5093" y="3740044"/>
            <a:ext cx="228519" cy="228519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5093" y="4618299"/>
            <a:ext cx="223887" cy="223887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115C6AC6-4073-0867-D11B-70C6B84A2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2808" y="5359243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15778"/>
              </p:ext>
            </p:extLst>
          </p:nvPr>
        </p:nvGraphicFramePr>
        <p:xfrm>
          <a:off x="9471814" y="1079133"/>
          <a:ext cx="2712985" cy="577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트윈벨</a:t>
                      </a:r>
                      <a:r>
                        <a:rPr lang="ko-KR" altLang="en-US" sz="1200" dirty="0"/>
                        <a:t> 기본 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각 텍스트에 해당하는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SNS </a:t>
                      </a:r>
                      <a:r>
                        <a:rPr lang="ko-KR" altLang="en-US" sz="1200" dirty="0"/>
                        <a:t>계정 회원가입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4. 3</a:t>
                      </a:r>
                      <a:r>
                        <a:rPr lang="ko-KR" altLang="en-US" sz="1200" dirty="0"/>
                        <a:t>번과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C12C0136-FCCA-4387-852B-58F54E6E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3956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1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91" y="1527858"/>
            <a:ext cx="9280231" cy="5330142"/>
          </a:xfrm>
          <a:prstGeom prst="rect">
            <a:avLst/>
          </a:prstGeom>
        </p:spPr>
      </p:pic>
      <p:pic>
        <p:nvPicPr>
          <p:cNvPr id="8" name="그래픽 7" descr="배지 6 단색으로 채워진">
            <a:extLst>
              <a:ext uri="{FF2B5EF4-FFF2-40B4-BE49-F238E27FC236}">
                <a16:creationId xmlns:a16="http://schemas.microsoft.com/office/drawing/2014/main" id="{7CD7F1D2-B80C-146B-4D8C-CA5118AD7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911" y="3640205"/>
            <a:ext cx="223887" cy="223887"/>
          </a:xfrm>
          <a:prstGeom prst="rect">
            <a:avLst/>
          </a:prstGeom>
        </p:spPr>
      </p:pic>
      <p:pic>
        <p:nvPicPr>
          <p:cNvPr id="10" name="그래픽 9" descr="배지 9 단색으로 채워진">
            <a:extLst>
              <a:ext uri="{FF2B5EF4-FFF2-40B4-BE49-F238E27FC236}">
                <a16:creationId xmlns:a16="http://schemas.microsoft.com/office/drawing/2014/main" id="{4A6C78CE-CE38-BD9C-1824-296F7A162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2135" y="4669325"/>
            <a:ext cx="223887" cy="223887"/>
          </a:xfrm>
          <a:prstGeom prst="rect">
            <a:avLst/>
          </a:prstGeom>
        </p:spPr>
      </p:pic>
      <p:pic>
        <p:nvPicPr>
          <p:cNvPr id="12" name="그래픽 11" descr="배지 10 단색으로 채워진">
            <a:extLst>
              <a:ext uri="{FF2B5EF4-FFF2-40B4-BE49-F238E27FC236}">
                <a16:creationId xmlns:a16="http://schemas.microsoft.com/office/drawing/2014/main" id="{64C23685-3AE9-4FE8-E05D-DC5BCF39C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2089" y="5101913"/>
            <a:ext cx="223887" cy="223887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21994" y="3743069"/>
            <a:ext cx="223887" cy="223887"/>
          </a:xfrm>
          <a:prstGeom prst="rect">
            <a:avLst/>
          </a:prstGeom>
        </p:spPr>
      </p:pic>
      <p:pic>
        <p:nvPicPr>
          <p:cNvPr id="16" name="그래픽 15" descr="배지 5 단색으로 채워진">
            <a:extLst>
              <a:ext uri="{FF2B5EF4-FFF2-40B4-BE49-F238E27FC236}">
                <a16:creationId xmlns:a16="http://schemas.microsoft.com/office/drawing/2014/main" id="{0CBCF597-B4F8-2DCC-3F0E-ED071E3D7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2091" y="3627425"/>
            <a:ext cx="223887" cy="223887"/>
          </a:xfrm>
          <a:prstGeom prst="rect">
            <a:avLst/>
          </a:prstGeom>
        </p:spPr>
      </p:pic>
      <p:pic>
        <p:nvPicPr>
          <p:cNvPr id="18" name="그래픽 17" descr="배지 8 단색으로 채워진">
            <a:extLst>
              <a:ext uri="{FF2B5EF4-FFF2-40B4-BE49-F238E27FC236}">
                <a16:creationId xmlns:a16="http://schemas.microsoft.com/office/drawing/2014/main" id="{695542E0-1EFD-26DA-EDC2-7909C985EF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47741" y="3966956"/>
            <a:ext cx="222834" cy="222834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87408" y="3365420"/>
            <a:ext cx="228519" cy="228519"/>
          </a:xfrm>
          <a:prstGeom prst="rect">
            <a:avLst/>
          </a:prstGeom>
        </p:spPr>
      </p:pic>
      <p:pic>
        <p:nvPicPr>
          <p:cNvPr id="22" name="그래픽 21" descr="배지 7 단색으로 채워진">
            <a:extLst>
              <a:ext uri="{FF2B5EF4-FFF2-40B4-BE49-F238E27FC236}">
                <a16:creationId xmlns:a16="http://schemas.microsoft.com/office/drawing/2014/main" id="{6A0C1C96-849E-8C17-C412-803B9FFFA9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22092" y="3909024"/>
            <a:ext cx="223887" cy="223887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89723" y="6117220"/>
            <a:ext cx="223887" cy="223887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115C6AC6-4073-0867-D11B-70C6B84A249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22090" y="3406676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52668"/>
              </p:ext>
            </p:extLst>
          </p:nvPr>
        </p:nvGraphicFramePr>
        <p:xfrm>
          <a:off x="9471814" y="1079133"/>
          <a:ext cx="2712985" cy="579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약관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스크롤바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현재 안보이게 디자인 되어있음 스크롤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수신 관련 라디오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회원 정보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아이디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정해진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안에서만 작성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해당 아이디가 이미 존재하였는지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627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 </a:t>
                      </a:r>
                      <a:r>
                        <a:rPr lang="ko-KR" altLang="en-US" sz="1200" dirty="0"/>
                        <a:t>정해진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안에서 비밀번호 작성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상태에 따라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번의 팝업이 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8. </a:t>
                      </a:r>
                      <a:r>
                        <a:rPr lang="ko-KR" altLang="en-US" sz="1200" dirty="0"/>
                        <a:t>비밀번호 상태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휴대폰 인증하기 </a:t>
                      </a:r>
                      <a:r>
                        <a:rPr lang="ko-KR" altLang="en-US" sz="1200" dirty="0" err="1"/>
                        <a:t>모달</a:t>
                      </a:r>
                      <a:r>
                        <a:rPr lang="ko-KR" altLang="en-US" sz="1200" dirty="0"/>
                        <a:t> 팝업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10. </a:t>
                      </a:r>
                      <a:r>
                        <a:rPr lang="ko-KR" altLang="en-US" sz="1200" dirty="0"/>
                        <a:t>가입 유형 </a:t>
                      </a:r>
                      <a:r>
                        <a:rPr lang="ko-KR" altLang="en-US" sz="1200" dirty="0" err="1"/>
                        <a:t>선택시</a:t>
                      </a:r>
                      <a:r>
                        <a:rPr lang="ko-KR" altLang="en-US" sz="1200" dirty="0"/>
                        <a:t> 해당 유형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C12C0136-FCCA-4387-852B-58F54E6E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05802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개인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3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157" y="1527858"/>
            <a:ext cx="9258699" cy="5330142"/>
          </a:xfrm>
          <a:prstGeom prst="rect">
            <a:avLst/>
          </a:prstGeom>
        </p:spPr>
      </p:pic>
      <p:pic>
        <p:nvPicPr>
          <p:cNvPr id="8" name="그래픽 7" descr="배지 6 단색으로 채워진">
            <a:extLst>
              <a:ext uri="{FF2B5EF4-FFF2-40B4-BE49-F238E27FC236}">
                <a16:creationId xmlns:a16="http://schemas.microsoft.com/office/drawing/2014/main" id="{7CD7F1D2-B80C-146B-4D8C-CA5118AD7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911" y="3640205"/>
            <a:ext cx="223887" cy="223887"/>
          </a:xfrm>
          <a:prstGeom prst="rect">
            <a:avLst/>
          </a:prstGeom>
        </p:spPr>
      </p:pic>
      <p:pic>
        <p:nvPicPr>
          <p:cNvPr id="10" name="그래픽 9" descr="배지 9 단색으로 채워진">
            <a:extLst>
              <a:ext uri="{FF2B5EF4-FFF2-40B4-BE49-F238E27FC236}">
                <a16:creationId xmlns:a16="http://schemas.microsoft.com/office/drawing/2014/main" id="{4A6C78CE-CE38-BD9C-1824-296F7A162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2135" y="4669325"/>
            <a:ext cx="223887" cy="223887"/>
          </a:xfrm>
          <a:prstGeom prst="rect">
            <a:avLst/>
          </a:prstGeom>
        </p:spPr>
      </p:pic>
      <p:pic>
        <p:nvPicPr>
          <p:cNvPr id="12" name="그래픽 11" descr="배지 10 단색으로 채워진">
            <a:extLst>
              <a:ext uri="{FF2B5EF4-FFF2-40B4-BE49-F238E27FC236}">
                <a16:creationId xmlns:a16="http://schemas.microsoft.com/office/drawing/2014/main" id="{64C23685-3AE9-4FE8-E05D-DC5BCF39C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2089" y="5101913"/>
            <a:ext cx="223887" cy="223887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21994" y="3743069"/>
            <a:ext cx="223887" cy="223887"/>
          </a:xfrm>
          <a:prstGeom prst="rect">
            <a:avLst/>
          </a:prstGeom>
        </p:spPr>
      </p:pic>
      <p:pic>
        <p:nvPicPr>
          <p:cNvPr id="16" name="그래픽 15" descr="배지 5 단색으로 채워진">
            <a:extLst>
              <a:ext uri="{FF2B5EF4-FFF2-40B4-BE49-F238E27FC236}">
                <a16:creationId xmlns:a16="http://schemas.microsoft.com/office/drawing/2014/main" id="{0CBCF597-B4F8-2DCC-3F0E-ED071E3D7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2091" y="3627425"/>
            <a:ext cx="223887" cy="223887"/>
          </a:xfrm>
          <a:prstGeom prst="rect">
            <a:avLst/>
          </a:prstGeom>
        </p:spPr>
      </p:pic>
      <p:pic>
        <p:nvPicPr>
          <p:cNvPr id="18" name="그래픽 17" descr="배지 8 단색으로 채워진">
            <a:extLst>
              <a:ext uri="{FF2B5EF4-FFF2-40B4-BE49-F238E27FC236}">
                <a16:creationId xmlns:a16="http://schemas.microsoft.com/office/drawing/2014/main" id="{695542E0-1EFD-26DA-EDC2-7909C985EF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47741" y="3966956"/>
            <a:ext cx="222834" cy="222834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87408" y="3365420"/>
            <a:ext cx="228519" cy="228519"/>
          </a:xfrm>
          <a:prstGeom prst="rect">
            <a:avLst/>
          </a:prstGeom>
        </p:spPr>
      </p:pic>
      <p:pic>
        <p:nvPicPr>
          <p:cNvPr id="22" name="그래픽 21" descr="배지 7 단색으로 채워진">
            <a:extLst>
              <a:ext uri="{FF2B5EF4-FFF2-40B4-BE49-F238E27FC236}">
                <a16:creationId xmlns:a16="http://schemas.microsoft.com/office/drawing/2014/main" id="{6A0C1C96-849E-8C17-C412-803B9FFFA9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22092" y="3909024"/>
            <a:ext cx="223887" cy="223887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89723" y="6117220"/>
            <a:ext cx="223887" cy="223887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115C6AC6-4073-0867-D11B-70C6B84A249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22090" y="3406676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/>
        </p:nvGraphicFramePr>
        <p:xfrm>
          <a:off x="9471814" y="1079133"/>
          <a:ext cx="2712985" cy="579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약관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스크롤바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현재 안보이게 디자인 되어있음 스크롤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수신 관련 라디오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회원 정보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아이디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정해진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안에서만 작성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해당 아이디가 이미 존재하였는지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627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 </a:t>
                      </a:r>
                      <a:r>
                        <a:rPr lang="ko-KR" altLang="en-US" sz="1200" dirty="0"/>
                        <a:t>정해진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안에서 비밀번호 작성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상태에 따라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번의 팝업이 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8. </a:t>
                      </a:r>
                      <a:r>
                        <a:rPr lang="ko-KR" altLang="en-US" sz="1200" dirty="0"/>
                        <a:t>비밀번호 상태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휴대폰 인증하기 </a:t>
                      </a:r>
                      <a:r>
                        <a:rPr lang="ko-KR" altLang="en-US" sz="1200" dirty="0" err="1"/>
                        <a:t>모달</a:t>
                      </a:r>
                      <a:r>
                        <a:rPr lang="ko-KR" altLang="en-US" sz="1200" dirty="0"/>
                        <a:t> 팝업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10. </a:t>
                      </a:r>
                      <a:r>
                        <a:rPr lang="ko-KR" altLang="en-US" sz="1200" dirty="0"/>
                        <a:t>가입 유형 </a:t>
                      </a:r>
                      <a:r>
                        <a:rPr lang="ko-KR" altLang="en-US" sz="1200" dirty="0" err="1"/>
                        <a:t>선택시</a:t>
                      </a:r>
                      <a:r>
                        <a:rPr lang="ko-KR" altLang="en-US" sz="1200" dirty="0"/>
                        <a:t> 해당 유형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C12C0136-FCCA-4387-852B-58F54E6E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62033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99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64" y="1527858"/>
            <a:ext cx="9240284" cy="5330142"/>
          </a:xfrm>
          <a:prstGeom prst="rect">
            <a:avLst/>
          </a:prstGeom>
        </p:spPr>
      </p:pic>
      <p:pic>
        <p:nvPicPr>
          <p:cNvPr id="8" name="그래픽 7" descr="배지 6 단색으로 채워진">
            <a:extLst>
              <a:ext uri="{FF2B5EF4-FFF2-40B4-BE49-F238E27FC236}">
                <a16:creationId xmlns:a16="http://schemas.microsoft.com/office/drawing/2014/main" id="{7CD7F1D2-B80C-146B-4D8C-CA5118AD7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078" y="3528853"/>
            <a:ext cx="223887" cy="223887"/>
          </a:xfrm>
          <a:prstGeom prst="rect">
            <a:avLst/>
          </a:prstGeom>
        </p:spPr>
      </p:pic>
      <p:pic>
        <p:nvPicPr>
          <p:cNvPr id="10" name="그래픽 9" descr="배지 9 단색으로 채워진">
            <a:extLst>
              <a:ext uri="{FF2B5EF4-FFF2-40B4-BE49-F238E27FC236}">
                <a16:creationId xmlns:a16="http://schemas.microsoft.com/office/drawing/2014/main" id="{4A6C78CE-CE38-BD9C-1824-296F7A162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2134" y="4623027"/>
            <a:ext cx="223887" cy="223887"/>
          </a:xfrm>
          <a:prstGeom prst="rect">
            <a:avLst/>
          </a:prstGeom>
        </p:spPr>
      </p:pic>
      <p:pic>
        <p:nvPicPr>
          <p:cNvPr id="12" name="그래픽 11" descr="배지 10 단색으로 채워진">
            <a:extLst>
              <a:ext uri="{FF2B5EF4-FFF2-40B4-BE49-F238E27FC236}">
                <a16:creationId xmlns:a16="http://schemas.microsoft.com/office/drawing/2014/main" id="{64C23685-3AE9-4FE8-E05D-DC5BCF39C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0449" y="4990214"/>
            <a:ext cx="223887" cy="223887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9913" y="3662422"/>
            <a:ext cx="223887" cy="223887"/>
          </a:xfrm>
          <a:prstGeom prst="rect">
            <a:avLst/>
          </a:prstGeom>
        </p:spPr>
      </p:pic>
      <p:pic>
        <p:nvPicPr>
          <p:cNvPr id="16" name="그래픽 15" descr="배지 5 단색으로 채워진">
            <a:extLst>
              <a:ext uri="{FF2B5EF4-FFF2-40B4-BE49-F238E27FC236}">
                <a16:creationId xmlns:a16="http://schemas.microsoft.com/office/drawing/2014/main" id="{0CBCF597-B4F8-2DCC-3F0E-ED071E3D7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0451" y="3528853"/>
            <a:ext cx="223887" cy="223887"/>
          </a:xfrm>
          <a:prstGeom prst="rect">
            <a:avLst/>
          </a:prstGeom>
        </p:spPr>
      </p:pic>
      <p:pic>
        <p:nvPicPr>
          <p:cNvPr id="18" name="그래픽 17" descr="배지 8 단색으로 채워진">
            <a:extLst>
              <a:ext uri="{FF2B5EF4-FFF2-40B4-BE49-F238E27FC236}">
                <a16:creationId xmlns:a16="http://schemas.microsoft.com/office/drawing/2014/main" id="{695542E0-1EFD-26DA-EDC2-7909C985EF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79881" y="3855539"/>
            <a:ext cx="222834" cy="222834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87408" y="3365420"/>
            <a:ext cx="228519" cy="228519"/>
          </a:xfrm>
          <a:prstGeom prst="rect">
            <a:avLst/>
          </a:prstGeom>
        </p:spPr>
      </p:pic>
      <p:pic>
        <p:nvPicPr>
          <p:cNvPr id="22" name="그래픽 21" descr="배지 7 단색으로 채워진">
            <a:extLst>
              <a:ext uri="{FF2B5EF4-FFF2-40B4-BE49-F238E27FC236}">
                <a16:creationId xmlns:a16="http://schemas.microsoft.com/office/drawing/2014/main" id="{6A0C1C96-849E-8C17-C412-803B9FFFA9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20450" y="3774366"/>
            <a:ext cx="223887" cy="223887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89723" y="6065134"/>
            <a:ext cx="223887" cy="223887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115C6AC6-4073-0867-D11B-70C6B84A249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20451" y="3325641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/>
        </p:nvGraphicFramePr>
        <p:xfrm>
          <a:off x="9471814" y="1079133"/>
          <a:ext cx="2712985" cy="579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약관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스크롤바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현재 안보이게 디자인 되어있음 스크롤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수신 관련 라디오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회원 정보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아이디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정해진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안에서만 작성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해당 아이디가 이미 존재하였는지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627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 </a:t>
                      </a:r>
                      <a:r>
                        <a:rPr lang="ko-KR" altLang="en-US" sz="1200" dirty="0"/>
                        <a:t>정해진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안에서 비밀번호 작성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상태에 따라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번의 팝업이 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8. </a:t>
                      </a:r>
                      <a:r>
                        <a:rPr lang="ko-KR" altLang="en-US" sz="1200" dirty="0"/>
                        <a:t>비밀번호 상태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휴대폰 인증하기 </a:t>
                      </a:r>
                      <a:r>
                        <a:rPr lang="ko-KR" altLang="en-US" sz="1200" dirty="0" err="1"/>
                        <a:t>모달</a:t>
                      </a:r>
                      <a:r>
                        <a:rPr lang="ko-KR" altLang="en-US" sz="1200" dirty="0"/>
                        <a:t> 팝업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10. </a:t>
                      </a:r>
                      <a:r>
                        <a:rPr lang="ko-KR" altLang="en-US" sz="1200" dirty="0"/>
                        <a:t>가입 유형 </a:t>
                      </a:r>
                      <a:r>
                        <a:rPr lang="ko-KR" altLang="en-US" sz="1200" dirty="0" err="1"/>
                        <a:t>선택시</a:t>
                      </a:r>
                      <a:r>
                        <a:rPr lang="ko-KR" altLang="en-US" sz="1200" dirty="0"/>
                        <a:t> 해당 유형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C12C0136-FCCA-4387-852B-58F54E6E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93974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학교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학원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4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64" y="1534032"/>
            <a:ext cx="9240284" cy="5317793"/>
          </a:xfrm>
          <a:prstGeom prst="rect">
            <a:avLst/>
          </a:prstGeom>
        </p:spPr>
      </p:pic>
      <p:pic>
        <p:nvPicPr>
          <p:cNvPr id="8" name="그래픽 7" descr="배지 6 단색으로 채워진">
            <a:extLst>
              <a:ext uri="{FF2B5EF4-FFF2-40B4-BE49-F238E27FC236}">
                <a16:creationId xmlns:a16="http://schemas.microsoft.com/office/drawing/2014/main" id="{7CD7F1D2-B80C-146B-4D8C-CA5118AD7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078" y="3528853"/>
            <a:ext cx="223887" cy="223887"/>
          </a:xfrm>
          <a:prstGeom prst="rect">
            <a:avLst/>
          </a:prstGeom>
        </p:spPr>
      </p:pic>
      <p:pic>
        <p:nvPicPr>
          <p:cNvPr id="10" name="그래픽 9" descr="배지 9 단색으로 채워진">
            <a:extLst>
              <a:ext uri="{FF2B5EF4-FFF2-40B4-BE49-F238E27FC236}">
                <a16:creationId xmlns:a16="http://schemas.microsoft.com/office/drawing/2014/main" id="{4A6C78CE-CE38-BD9C-1824-296F7A162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2134" y="4623027"/>
            <a:ext cx="223887" cy="223887"/>
          </a:xfrm>
          <a:prstGeom prst="rect">
            <a:avLst/>
          </a:prstGeom>
        </p:spPr>
      </p:pic>
      <p:pic>
        <p:nvPicPr>
          <p:cNvPr id="12" name="그래픽 11" descr="배지 10 단색으로 채워진">
            <a:extLst>
              <a:ext uri="{FF2B5EF4-FFF2-40B4-BE49-F238E27FC236}">
                <a16:creationId xmlns:a16="http://schemas.microsoft.com/office/drawing/2014/main" id="{64C23685-3AE9-4FE8-E05D-DC5BCF39C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0449" y="4990214"/>
            <a:ext cx="223887" cy="223887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9913" y="3662422"/>
            <a:ext cx="223887" cy="223887"/>
          </a:xfrm>
          <a:prstGeom prst="rect">
            <a:avLst/>
          </a:prstGeom>
        </p:spPr>
      </p:pic>
      <p:pic>
        <p:nvPicPr>
          <p:cNvPr id="16" name="그래픽 15" descr="배지 5 단색으로 채워진">
            <a:extLst>
              <a:ext uri="{FF2B5EF4-FFF2-40B4-BE49-F238E27FC236}">
                <a16:creationId xmlns:a16="http://schemas.microsoft.com/office/drawing/2014/main" id="{0CBCF597-B4F8-2DCC-3F0E-ED071E3D7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0451" y="3528853"/>
            <a:ext cx="223887" cy="223887"/>
          </a:xfrm>
          <a:prstGeom prst="rect">
            <a:avLst/>
          </a:prstGeom>
        </p:spPr>
      </p:pic>
      <p:pic>
        <p:nvPicPr>
          <p:cNvPr id="18" name="그래픽 17" descr="배지 8 단색으로 채워진">
            <a:extLst>
              <a:ext uri="{FF2B5EF4-FFF2-40B4-BE49-F238E27FC236}">
                <a16:creationId xmlns:a16="http://schemas.microsoft.com/office/drawing/2014/main" id="{695542E0-1EFD-26DA-EDC2-7909C985EF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79881" y="3855539"/>
            <a:ext cx="222834" cy="222834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87408" y="3365420"/>
            <a:ext cx="228519" cy="228519"/>
          </a:xfrm>
          <a:prstGeom prst="rect">
            <a:avLst/>
          </a:prstGeom>
        </p:spPr>
      </p:pic>
      <p:pic>
        <p:nvPicPr>
          <p:cNvPr id="22" name="그래픽 21" descr="배지 7 단색으로 채워진">
            <a:extLst>
              <a:ext uri="{FF2B5EF4-FFF2-40B4-BE49-F238E27FC236}">
                <a16:creationId xmlns:a16="http://schemas.microsoft.com/office/drawing/2014/main" id="{6A0C1C96-849E-8C17-C412-803B9FFFA9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20450" y="3774366"/>
            <a:ext cx="223887" cy="223887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89723" y="6065134"/>
            <a:ext cx="223887" cy="223887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115C6AC6-4073-0867-D11B-70C6B84A249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20451" y="3325641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/>
        </p:nvGraphicFramePr>
        <p:xfrm>
          <a:off x="9471814" y="1079133"/>
          <a:ext cx="2712985" cy="579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약관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스크롤바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현재 안보이게 디자인 되어있음 스크롤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수신 관련 라디오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회원 정보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아이디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정해진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안에서만 작성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해당 아이디가 이미 존재하였는지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627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 </a:t>
                      </a:r>
                      <a:r>
                        <a:rPr lang="ko-KR" altLang="en-US" sz="1200" dirty="0"/>
                        <a:t>정해진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안에서 비밀번호 작성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상태에 따라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번의 팝업이 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8. </a:t>
                      </a:r>
                      <a:r>
                        <a:rPr lang="ko-KR" altLang="en-US" sz="1200" dirty="0"/>
                        <a:t>비밀번호 상태 팝업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휴대폰 인증하기 </a:t>
                      </a:r>
                      <a:r>
                        <a:rPr lang="ko-KR" altLang="en-US" sz="1200" dirty="0" err="1"/>
                        <a:t>모달</a:t>
                      </a:r>
                      <a:r>
                        <a:rPr lang="ko-KR" altLang="en-US" sz="1200" dirty="0"/>
                        <a:t> 팝업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10. </a:t>
                      </a:r>
                      <a:r>
                        <a:rPr lang="ko-KR" altLang="en-US" sz="1200" dirty="0"/>
                        <a:t>가입 유형 </a:t>
                      </a:r>
                      <a:r>
                        <a:rPr lang="ko-KR" altLang="en-US" sz="1200" dirty="0" err="1"/>
                        <a:t>선택시</a:t>
                      </a:r>
                      <a:r>
                        <a:rPr lang="ko-KR" altLang="en-US" sz="1200" dirty="0"/>
                        <a:t> 해당 유형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C12C0136-FCCA-4387-852B-58F54E6E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43717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27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60" y="1534032"/>
            <a:ext cx="8867091" cy="5317793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3120" y="4005060"/>
            <a:ext cx="223887" cy="223887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5063" y="3211381"/>
            <a:ext cx="228519" cy="228519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77091"/>
              </p:ext>
            </p:extLst>
          </p:nvPr>
        </p:nvGraphicFramePr>
        <p:xfrm>
          <a:off x="9471814" y="1079133"/>
          <a:ext cx="2712985" cy="577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회원가입에 성공한 회원의 이름출력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홈페이지 메인으로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62762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1512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C12C0136-FCCA-4387-852B-58F54E6E26C4}"/>
              </a:ext>
            </a:extLst>
          </p:cNvPr>
          <p:cNvGraphicFramePr>
            <a:graphicFrameLocks noGrp="1"/>
          </p:cNvGraphicFramePr>
          <p:nvPr/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 페이지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1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527858"/>
            <a:ext cx="9464615" cy="5330142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6668" y="4065918"/>
            <a:ext cx="223887" cy="223887"/>
          </a:xfrm>
          <a:prstGeom prst="rect">
            <a:avLst/>
          </a:prstGeom>
        </p:spPr>
      </p:pic>
      <p:pic>
        <p:nvPicPr>
          <p:cNvPr id="16" name="그래픽 15" descr="배지 5 단색으로 채워진">
            <a:extLst>
              <a:ext uri="{FF2B5EF4-FFF2-40B4-BE49-F238E27FC236}">
                <a16:creationId xmlns:a16="http://schemas.microsoft.com/office/drawing/2014/main" id="{0CBCF597-B4F8-2DCC-3F0E-ED071E3D7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3612" y="5062785"/>
            <a:ext cx="223887" cy="223887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9725" y="3696175"/>
            <a:ext cx="228519" cy="228519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09725" y="4340464"/>
            <a:ext cx="223887" cy="223887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115C6AC6-4073-0867-D11B-70C6B84A24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66056" y="4300230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96628"/>
              </p:ext>
            </p:extLst>
          </p:nvPr>
        </p:nvGraphicFramePr>
        <p:xfrm>
          <a:off x="9471814" y="1079133"/>
          <a:ext cx="2712985" cy="577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아이디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조건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비밀번호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 err="1"/>
                        <a:t>정규식</a:t>
                      </a:r>
                      <a:r>
                        <a:rPr lang="ko-KR" altLang="en-US" sz="1200" dirty="0"/>
                        <a:t> 조건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 err="1"/>
                        <a:t>체크시</a:t>
                      </a:r>
                      <a:r>
                        <a:rPr lang="ko-KR" altLang="en-US" sz="1200" dirty="0"/>
                        <a:t> 아이디 적은 값이 저장 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비밀번호 찾기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 SNS</a:t>
                      </a:r>
                      <a:r>
                        <a:rPr lang="ko-KR" altLang="en-US" sz="1200" dirty="0"/>
                        <a:t> 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</a:t>
                      </a:r>
                      <a:r>
                        <a:rPr lang="en-US" altLang="ko-KR" sz="1200" dirty="0"/>
                        <a:t>SNS</a:t>
                      </a:r>
                      <a:r>
                        <a:rPr lang="ko-KR" altLang="en-US" sz="1200" dirty="0"/>
                        <a:t>계정 통하여 로그인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C12C0136-FCCA-4387-852B-58F54E6E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56082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로그인페이지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6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0" y="1527858"/>
            <a:ext cx="9460235" cy="5330142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5093" y="4253886"/>
            <a:ext cx="223887" cy="223887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5093" y="3812069"/>
            <a:ext cx="228519" cy="228519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5093" y="4602364"/>
            <a:ext cx="223887" cy="223887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115C6AC6-4073-0867-D11B-70C6B84A2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05093" y="5004911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57760"/>
              </p:ext>
            </p:extLst>
          </p:nvPr>
        </p:nvGraphicFramePr>
        <p:xfrm>
          <a:off x="9471814" y="1079133"/>
          <a:ext cx="2712985" cy="593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아이디 및 비밀번호 찾기 버튼</a:t>
                      </a:r>
                      <a:endParaRPr lang="en-US" altLang="ko-KR" sz="1200" dirty="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해당 찾기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이름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회원가입시 적은 이름 기입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핸드폰 번호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회원가입시 적은 핸드폰 번호 기입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692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기입한 정보에 해당하는 아이디가 있으면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결과창으로 아니면 실패창으로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15" name="표 29">
            <a:extLst>
              <a:ext uri="{FF2B5EF4-FFF2-40B4-BE49-F238E27FC236}">
                <a16:creationId xmlns:a16="http://schemas.microsoft.com/office/drawing/2014/main" id="{BE9F8945-82CF-83C7-151E-97C2E84A3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11514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46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61" y="1527858"/>
            <a:ext cx="9448092" cy="5330142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7734" y="4990690"/>
            <a:ext cx="223887" cy="223887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8242" y="4523912"/>
            <a:ext cx="228519" cy="228519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90284"/>
              </p:ext>
            </p:extLst>
          </p:nvPr>
        </p:nvGraphicFramePr>
        <p:xfrm>
          <a:off x="9471814" y="1079133"/>
          <a:ext cx="2712985" cy="577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아이디 찾기에서 기입한 정보에 해당하는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15" name="표 29">
            <a:extLst>
              <a:ext uri="{FF2B5EF4-FFF2-40B4-BE49-F238E27FC236}">
                <a16:creationId xmlns:a16="http://schemas.microsoft.com/office/drawing/2014/main" id="{33CEA4D1-152A-935E-AD7E-38339DA14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21230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 찾기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0" y="1532511"/>
            <a:ext cx="9460235" cy="5320835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5092" y="4089631"/>
            <a:ext cx="223887" cy="223887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5093" y="3678960"/>
            <a:ext cx="228519" cy="228519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5091" y="4435327"/>
            <a:ext cx="223887" cy="223887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115C6AC6-4073-0867-D11B-70C6B84A2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05090" y="4781868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51227"/>
              </p:ext>
            </p:extLst>
          </p:nvPr>
        </p:nvGraphicFramePr>
        <p:xfrm>
          <a:off x="9471814" y="1079133"/>
          <a:ext cx="2712985" cy="593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아이디 및 비밀번호 찾기 버튼</a:t>
                      </a:r>
                      <a:endParaRPr lang="en-US" altLang="ko-KR" sz="1200" dirty="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해당 찾기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이름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회원가입시 적은 이름 기입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핸드폰 번호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회원가입시 적은 핸드폰 번호 기입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회원가입시 적은 이메일 기입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692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기입한 정보에 해당하는 아이디가 있으면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결과창으로 아니면 실패창으로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15" name="표 29">
            <a:extLst>
              <a:ext uri="{FF2B5EF4-FFF2-40B4-BE49-F238E27FC236}">
                <a16:creationId xmlns:a16="http://schemas.microsoft.com/office/drawing/2014/main" id="{020B42B9-57AA-0EFC-F1E8-2A7B836F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16986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87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61" y="1541523"/>
            <a:ext cx="9448092" cy="5302812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7182" y="5004910"/>
            <a:ext cx="223887" cy="223887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3102" y="4551308"/>
            <a:ext cx="228519" cy="228519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5506" y="4591302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38251"/>
              </p:ext>
            </p:extLst>
          </p:nvPr>
        </p:nvGraphicFramePr>
        <p:xfrm>
          <a:off x="9471814" y="1079133"/>
          <a:ext cx="2712985" cy="577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아이디 찾기에서 기입한 정보에 해당하는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임시비밀번호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15" name="표 29">
            <a:extLst>
              <a:ext uri="{FF2B5EF4-FFF2-40B4-BE49-F238E27FC236}">
                <a16:creationId xmlns:a16="http://schemas.microsoft.com/office/drawing/2014/main" id="{1E76AA33-95C0-E80F-A896-1C3C6A841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89341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찾기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92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8" y="1541523"/>
            <a:ext cx="9400637" cy="5302812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0802" y="4371997"/>
            <a:ext cx="228519" cy="228519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88823"/>
              </p:ext>
            </p:extLst>
          </p:nvPr>
        </p:nvGraphicFramePr>
        <p:xfrm>
          <a:off x="9471814" y="1079133"/>
          <a:ext cx="2712985" cy="577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SNS</a:t>
                      </a:r>
                      <a:r>
                        <a:rPr lang="ko-KR" altLang="en-US" sz="1200" dirty="0"/>
                        <a:t> 연동고객은 비밀번호를 </a:t>
                      </a:r>
                      <a:r>
                        <a:rPr lang="ko-KR" altLang="en-US" sz="1200" dirty="0" err="1"/>
                        <a:t>바꿀수</a:t>
                      </a:r>
                      <a:r>
                        <a:rPr lang="ko-KR" altLang="en-US" sz="1200" dirty="0"/>
                        <a:t> 없는 문구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15" name="표 29">
            <a:extLst>
              <a:ext uri="{FF2B5EF4-FFF2-40B4-BE49-F238E27FC236}">
                <a16:creationId xmlns:a16="http://schemas.microsoft.com/office/drawing/2014/main" id="{690C56F8-424A-E90D-8C2B-90DA9150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93113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SNS </a:t>
                      </a:r>
                      <a:r>
                        <a:rPr lang="ko-KR" altLang="en-US" dirty="0"/>
                        <a:t>비밀번호 변경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02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8" y="1543698"/>
            <a:ext cx="9400637" cy="5298461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0501" y="2346154"/>
            <a:ext cx="223887" cy="223887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1410" y="2391937"/>
            <a:ext cx="228519" cy="228519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874763DE-C98A-A996-7C30-BDA1A5E89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5535" y="1938684"/>
            <a:ext cx="223887" cy="223887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77630"/>
              </p:ext>
            </p:extLst>
          </p:nvPr>
        </p:nvGraphicFramePr>
        <p:xfrm>
          <a:off x="9471814" y="1079133"/>
          <a:ext cx="2712985" cy="577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메뉴에 마우스가 올라가면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아래 하위메뉴가 나온다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해당 자리에는 각 메뉴에 따라 다른 이미지가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해당 버튼을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모든 메뉴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하위메뉴 페이지가 나온다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15" name="표 29">
            <a:extLst>
              <a:ext uri="{FF2B5EF4-FFF2-40B4-BE49-F238E27FC236}">
                <a16:creationId xmlns:a16="http://schemas.microsoft.com/office/drawing/2014/main" id="{65584144-1721-C499-5520-2D1741DB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19073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하위메뉴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13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B6E316-86BB-E1EB-DD6A-AC790200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8" y="1562315"/>
            <a:ext cx="9400637" cy="5261226"/>
          </a:xfrm>
          <a:prstGeom prst="rect">
            <a:avLst/>
          </a:prstGeom>
        </p:spPr>
      </p:pic>
      <p:pic>
        <p:nvPicPr>
          <p:cNvPr id="14" name="그래픽 13" descr="배지 단색으로 채워진">
            <a:extLst>
              <a:ext uri="{FF2B5EF4-FFF2-40B4-BE49-F238E27FC236}">
                <a16:creationId xmlns:a16="http://schemas.microsoft.com/office/drawing/2014/main" id="{F8907024-0ACC-869C-8B95-D5BB36AE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41" y="2162571"/>
            <a:ext cx="223887" cy="223887"/>
          </a:xfrm>
          <a:prstGeom prst="rect">
            <a:avLst/>
          </a:prstGeom>
        </p:spPr>
      </p:pic>
      <p:pic>
        <p:nvPicPr>
          <p:cNvPr id="20" name="그래픽 19" descr="배지 1 단색으로 채워진">
            <a:extLst>
              <a:ext uri="{FF2B5EF4-FFF2-40B4-BE49-F238E27FC236}">
                <a16:creationId xmlns:a16="http://schemas.microsoft.com/office/drawing/2014/main" id="{64AA30C2-136D-7209-EBE2-DD4C746F2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41" y="1882651"/>
            <a:ext cx="228519" cy="228519"/>
          </a:xfrm>
          <a:prstGeom prst="rect">
            <a:avLst/>
          </a:prstGeom>
        </p:spPr>
      </p:pic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6F5EAFE-317A-1D0B-71FB-44594B42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13586"/>
              </p:ext>
            </p:extLst>
          </p:nvPr>
        </p:nvGraphicFramePr>
        <p:xfrm>
          <a:off x="9471814" y="1079133"/>
          <a:ext cx="2712985" cy="577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85">
                  <a:extLst>
                    <a:ext uri="{9D8B030D-6E8A-4147-A177-3AD203B41FA5}">
                      <a16:colId xmlns:a16="http://schemas.microsoft.com/office/drawing/2014/main" val="2908685655"/>
                    </a:ext>
                  </a:extLst>
                </a:gridCol>
              </a:tblGrid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581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메인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1445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하위메뉴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0631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카테고리 닫기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2973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52797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6353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2071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6165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7880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6656"/>
                  </a:ext>
                </a:extLst>
              </a:tr>
              <a:tr h="5253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0132"/>
                  </a:ext>
                </a:extLst>
              </a:tr>
            </a:tbl>
          </a:graphicData>
        </a:graphic>
      </p:graphicFrame>
      <p:graphicFrame>
        <p:nvGraphicFramePr>
          <p:cNvPr id="15" name="표 29">
            <a:extLst>
              <a:ext uri="{FF2B5EF4-FFF2-40B4-BE49-F238E27FC236}">
                <a16:creationId xmlns:a16="http://schemas.microsoft.com/office/drawing/2014/main" id="{FD32070B-CB4D-5EB8-5393-279AF7B46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14533"/>
              </p:ext>
            </p:extLst>
          </p:nvPr>
        </p:nvGraphicFramePr>
        <p:xfrm>
          <a:off x="7200" y="326807"/>
          <a:ext cx="12177599" cy="75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599">
                  <a:extLst>
                    <a:ext uri="{9D8B030D-6E8A-4147-A177-3AD203B41FA5}">
                      <a16:colId xmlns:a16="http://schemas.microsoft.com/office/drawing/2014/main" val="2439046167"/>
                    </a:ext>
                  </a:extLst>
                </a:gridCol>
              </a:tblGrid>
              <a:tr h="376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2191"/>
                  </a:ext>
                </a:extLst>
              </a:tr>
              <a:tr h="376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카테고리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57421"/>
                  </a:ext>
                </a:extLst>
              </a:tr>
            </a:tbl>
          </a:graphicData>
        </a:graphic>
      </p:graphicFrame>
      <p:pic>
        <p:nvPicPr>
          <p:cNvPr id="17" name="그래픽 16" descr="배지 3 단색으로 채워진">
            <a:extLst>
              <a:ext uri="{FF2B5EF4-FFF2-40B4-BE49-F238E27FC236}">
                <a16:creationId xmlns:a16="http://schemas.microsoft.com/office/drawing/2014/main" id="{9A15CA23-54D8-FEF6-69D5-2E4937571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0137" y="1658764"/>
            <a:ext cx="223887" cy="2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8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610</Words>
  <Application>Microsoft Office PowerPoint</Application>
  <PresentationFormat>와이드스크린</PresentationFormat>
  <Paragraphs>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로그인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로그인</dc:title>
  <dc:creator>5396</dc:creator>
  <cp:lastModifiedBy>5396</cp:lastModifiedBy>
  <cp:revision>1</cp:revision>
  <dcterms:created xsi:type="dcterms:W3CDTF">2022-07-06T09:43:02Z</dcterms:created>
  <dcterms:modified xsi:type="dcterms:W3CDTF">2022-07-06T11:16:18Z</dcterms:modified>
</cp:coreProperties>
</file>