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70" r:id="rId10"/>
    <p:sldId id="262" r:id="rId11"/>
    <p:sldId id="269" r:id="rId12"/>
    <p:sldId id="266" r:id="rId13"/>
    <p:sldId id="267" r:id="rId14"/>
    <p:sldId id="263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5279C-61EC-4696-A965-9016DF4C270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1F26-A760-4AF3-A0F4-C2044ECC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91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24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A37E-54C3-4158-9587-5CE75A4BDDA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B98CF-AC10-445B-B755-4625713A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403/531 </a:t>
            </a:r>
            <a:br>
              <a:rPr lang="en-US" dirty="0" smtClean="0"/>
            </a:br>
            <a:r>
              <a:rPr lang="en-US" dirty="0" smtClean="0"/>
              <a:t>RF Photonics</a:t>
            </a:r>
            <a:br>
              <a:rPr lang="en-US" dirty="0" smtClean="0"/>
            </a:br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Samjat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Impedance Matching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9178" y="2203675"/>
            <a:ext cx="563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Reflection Coefficient from source at 2GHz:</a:t>
            </a:r>
          </a:p>
          <a:p>
            <a:endParaRPr lang="en-US" dirty="0"/>
          </a:p>
          <a:p>
            <a:r>
              <a:rPr lang="en-US" dirty="0" smtClean="0"/>
              <a:t>S(1,1) = 0.004 &lt;56.908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" y="1626954"/>
            <a:ext cx="3693695" cy="44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665747"/>
              </a:xfrm>
            </p:spPr>
            <p:txBody>
              <a:bodyPr/>
              <a:lstStyle/>
              <a:p>
                <a:r>
                  <a:rPr lang="en-US" dirty="0" smtClean="0"/>
                  <a:t>Bandwidth of Driver: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665747"/>
              </a:xfrm>
              <a:blipFill>
                <a:blip r:embed="rId2"/>
                <a:stretch>
                  <a:fillRect l="-2128" t="-12844" b="-3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60" y="1684549"/>
            <a:ext cx="5760615" cy="46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221"/>
          </a:xfrm>
        </p:spPr>
        <p:txBody>
          <a:bodyPr/>
          <a:lstStyle/>
          <a:p>
            <a:r>
              <a:rPr lang="en-US" dirty="0" smtClean="0"/>
              <a:t>Circuit with AC Power Source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69" y="1455821"/>
            <a:ext cx="5499807" cy="5160827"/>
          </a:xfrm>
        </p:spPr>
      </p:pic>
    </p:spTree>
    <p:extLst>
      <p:ext uri="{BB962C8B-B14F-4D97-AF65-F5344CB8AC3E}">
        <p14:creationId xmlns:p14="http://schemas.microsoft.com/office/powerpoint/2010/main" val="205208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AC Small Signal Configuration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21" y="1251284"/>
            <a:ext cx="4066673" cy="5382362"/>
          </a:xfrm>
        </p:spPr>
      </p:pic>
    </p:spTree>
    <p:extLst>
      <p:ext uri="{BB962C8B-B14F-4D97-AF65-F5344CB8AC3E}">
        <p14:creationId xmlns:p14="http://schemas.microsoft.com/office/powerpoint/2010/main" val="30283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/>
          <a:lstStyle/>
          <a:p>
            <a:r>
              <a:rPr lang="en-US" dirty="0" smtClean="0"/>
              <a:t>Initial Modulation </a:t>
            </a:r>
            <a:r>
              <a:rPr lang="en-US" dirty="0" smtClean="0"/>
              <a:t>Current Peak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8021" y="2610852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 required:</a:t>
            </a:r>
          </a:p>
          <a:p>
            <a:r>
              <a:rPr lang="en-US" dirty="0" smtClean="0"/>
              <a:t>Pin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7" y="1407695"/>
            <a:ext cx="6416840" cy="5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0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73" y="127345"/>
            <a:ext cx="8596668" cy="660400"/>
          </a:xfrm>
        </p:spPr>
        <p:txBody>
          <a:bodyPr/>
          <a:lstStyle/>
          <a:p>
            <a:r>
              <a:rPr lang="en-US" dirty="0" smtClean="0"/>
              <a:t>How to Tune Pin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3" y="897473"/>
            <a:ext cx="6754168" cy="1400370"/>
          </a:xfrm>
        </p:spPr>
      </p:pic>
      <p:sp>
        <p:nvSpPr>
          <p:cNvPr id="5" name="Oval 4"/>
          <p:cNvSpPr/>
          <p:nvPr/>
        </p:nvSpPr>
        <p:spPr>
          <a:xfrm>
            <a:off x="2885134" y="1596214"/>
            <a:ext cx="390144" cy="37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2" idx="1"/>
            <a:endCxn id="5" idx="6"/>
          </p:cNvCxnSpPr>
          <p:nvPr/>
        </p:nvCxnSpPr>
        <p:spPr>
          <a:xfrm flipH="1">
            <a:off x="3275278" y="1411548"/>
            <a:ext cx="4503680" cy="371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8958" y="1226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7" y="2441647"/>
            <a:ext cx="3296110" cy="173379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4148" y="2311522"/>
            <a:ext cx="917878" cy="877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6" idx="6"/>
          </p:cNvCxnSpPr>
          <p:nvPr/>
        </p:nvCxnSpPr>
        <p:spPr>
          <a:xfrm flipH="1" flipV="1">
            <a:off x="1362026" y="2750480"/>
            <a:ext cx="2618977" cy="138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81003" y="2565814"/>
            <a:ext cx="215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VAR and check the Pin box</a:t>
            </a:r>
            <a:endParaRPr lang="en-US" dirty="0"/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2" y="3308543"/>
            <a:ext cx="3175329" cy="3297182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5" idx="3"/>
            <a:endCxn id="22" idx="1"/>
          </p:cNvCxnSpPr>
          <p:nvPr/>
        </p:nvCxnSpPr>
        <p:spPr>
          <a:xfrm flipV="1">
            <a:off x="2671514" y="4957134"/>
            <a:ext cx="3112998" cy="61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173" y="4418428"/>
            <a:ext cx="230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Pin until it matches the desired modulation current peak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0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489283"/>
                <a:ext cx="7856621" cy="112294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Desired modulation current peak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489283"/>
                <a:ext cx="7856621" cy="1122947"/>
              </a:xfrm>
              <a:blipFill>
                <a:blip r:embed="rId2"/>
                <a:stretch>
                  <a:fillRect l="-1939" t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88" y="1612230"/>
            <a:ext cx="5979181" cy="4644189"/>
          </a:xfrm>
          <a:prstGeom prst="rect">
            <a:avLst/>
          </a:prstGeom>
        </p:spPr>
      </p:pic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1" y="1612230"/>
            <a:ext cx="3853783" cy="3590102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52" y="5384692"/>
            <a:ext cx="1679772" cy="11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</a:t>
                </a:r>
                <a:r>
                  <a:rPr lang="en-US" dirty="0"/>
                  <a:t>a</a:t>
                </a:r>
                <a:r>
                  <a:rPr lang="en-US" dirty="0" smtClean="0"/>
                  <a:t> diode laser bias and driving circuit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Laser threshold current: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Desired modulation current peak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Center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Minimize </a:t>
                </a:r>
                <a:r>
                  <a:rPr lang="en-US" dirty="0" smtClean="0"/>
                  <a:t>the required RF input power</a:t>
                </a:r>
              </a:p>
              <a:p>
                <a:pPr indent="-285750"/>
                <a:r>
                  <a:rPr lang="en-US" dirty="0" smtClean="0"/>
                  <a:t>Please show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dirty="0" smtClean="0"/>
                  <a:t>The bandwidth of the driver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dirty="0" smtClean="0"/>
                  <a:t>How much RF input power is needed to generate a 10 mA peak current at 20 GHz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US" dirty="0" smtClean="0"/>
                  <a:t>The simulated inject current at 2 GHz with 10 mA peak current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7094"/>
            <a:ext cx="8596668" cy="728749"/>
          </a:xfrm>
        </p:spPr>
        <p:txBody>
          <a:bodyPr/>
          <a:lstStyle/>
          <a:p>
            <a:r>
              <a:rPr lang="en-US" dirty="0" smtClean="0"/>
              <a:t>Initial Circuit Schematic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05" y="1247014"/>
            <a:ext cx="5558590" cy="53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Scatter-Parameter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28" y="1930400"/>
            <a:ext cx="3119740" cy="4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Smith Chart in Circuit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27" y="1323474"/>
            <a:ext cx="5541558" cy="5405423"/>
          </a:xfrm>
        </p:spPr>
      </p:pic>
    </p:spTree>
    <p:extLst>
      <p:ext uri="{BB962C8B-B14F-4D97-AF65-F5344CB8AC3E}">
        <p14:creationId xmlns:p14="http://schemas.microsoft.com/office/powerpoint/2010/main" val="324590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 synching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581" y="2634207"/>
            <a:ext cx="6494173" cy="2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Impedance matching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45" y="1930400"/>
            <a:ext cx="3674650" cy="4423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8095" y="2757128"/>
            <a:ext cx="573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Reflection Coefficient from source at ~2GHz:</a:t>
            </a:r>
          </a:p>
          <a:p>
            <a:endParaRPr lang="en-US" dirty="0"/>
          </a:p>
          <a:p>
            <a:r>
              <a:rPr lang="en-US" dirty="0" smtClean="0"/>
              <a:t>S(1,1) = 0.961 &lt;-179.99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9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7" y="1005894"/>
            <a:ext cx="7050506" cy="5503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97" y="200526"/>
            <a:ext cx="8596668" cy="629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Smith Chart Utility 1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81" y="903647"/>
            <a:ext cx="1600423" cy="12955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87379" y="5654842"/>
            <a:ext cx="1768642" cy="264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2" idx="1"/>
            <a:endCxn id="6" idx="6"/>
          </p:cNvCxnSpPr>
          <p:nvPr/>
        </p:nvCxnSpPr>
        <p:spPr>
          <a:xfrm flipH="1">
            <a:off x="3056021" y="5325524"/>
            <a:ext cx="4965335" cy="461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1356" y="4863859"/>
            <a:ext cx="204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values of S(1,1) into Gamma and &lt;.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15239" y="2356608"/>
            <a:ext cx="17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Q-Circle =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264"/>
            <a:ext cx="8596668" cy="10921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Schematic of </a:t>
            </a:r>
            <a:r>
              <a:rPr lang="en-US" dirty="0" smtClean="0"/>
              <a:t>Smith Chart </a:t>
            </a:r>
            <a:r>
              <a:rPr lang="en-US" dirty="0"/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Push into hierarchy)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684422"/>
            <a:ext cx="10218975" cy="4171398"/>
          </a:xfrm>
        </p:spPr>
      </p:pic>
    </p:spTree>
    <p:extLst>
      <p:ext uri="{BB962C8B-B14F-4D97-AF65-F5344CB8AC3E}">
        <p14:creationId xmlns:p14="http://schemas.microsoft.com/office/powerpoint/2010/main" val="217381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144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ECE 403/531  RF Photonics Project 1</vt:lpstr>
      <vt:lpstr>Objective</vt:lpstr>
      <vt:lpstr>Initial Circuit Schematic</vt:lpstr>
      <vt:lpstr>Scatter-Parameter Configuration</vt:lpstr>
      <vt:lpstr>Smith Chart in Circuit</vt:lpstr>
      <vt:lpstr>Smith Chart synching</vt:lpstr>
      <vt:lpstr>Before Impedance matching</vt:lpstr>
      <vt:lpstr>Smith Chart Utility 1</vt:lpstr>
      <vt:lpstr>Network Schematic of Smith Chart 1  (Push into hierarchy)</vt:lpstr>
      <vt:lpstr>After Impedance Matching  </vt:lpstr>
      <vt:lpstr>Bandwidth of Driver: B=2 GHz</vt:lpstr>
      <vt:lpstr>Circuit with AC Power Source</vt:lpstr>
      <vt:lpstr>AC Small Signal Configuration </vt:lpstr>
      <vt:lpstr>Initial Modulation Current Peak</vt:lpstr>
      <vt:lpstr>How to Tune Pin</vt:lpstr>
      <vt:lpstr>Desired modulation current peak value: I_AC=20 mA</vt:lpstr>
    </vt:vector>
  </TitlesOfParts>
  <Company>UMASS Darmtouth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Samjat Chan</dc:creator>
  <cp:lastModifiedBy>Samjat Chan</cp:lastModifiedBy>
  <cp:revision>69</cp:revision>
  <dcterms:created xsi:type="dcterms:W3CDTF">2018-09-23T20:22:02Z</dcterms:created>
  <dcterms:modified xsi:type="dcterms:W3CDTF">2018-09-29T15:54:44Z</dcterms:modified>
</cp:coreProperties>
</file>