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8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1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6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0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0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7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3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1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0727-DDE0-4378-B298-012E1AFCD98D}" type="datetimeFigureOut">
              <a:rPr lang="zh-TW" altLang="en-US" smtClean="0"/>
              <a:t>2016/6/2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CFCAD4-61BF-4674-8923-F10BA1669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Web</a:t>
            </a:r>
            <a:r>
              <a:rPr lang="zh-TW" altLang="en-US" dirty="0" smtClean="0">
                <a:latin typeface="+mj-ea"/>
              </a:rPr>
              <a:t>前</a:t>
            </a:r>
            <a:r>
              <a:rPr lang="zh-TW" altLang="en-US" dirty="0">
                <a:latin typeface="+mj-ea"/>
              </a:rPr>
              <a:t>端</a:t>
            </a:r>
            <a:r>
              <a:rPr lang="zh-TW" altLang="en-US" smtClean="0">
                <a:latin typeface="+mj-ea"/>
              </a:rPr>
              <a:t>入門</a:t>
            </a:r>
            <a:r>
              <a:rPr lang="en-US" altLang="zh-TW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四</a:t>
            </a:r>
            <a:r>
              <a:rPr lang="en-US" altLang="zh-TW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dirty="0" smtClean="0"/>
              <a:t>街口網絡 </a:t>
            </a:r>
            <a:r>
              <a:rPr lang="en-US" altLang="zh-TW" dirty="0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6128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r>
              <a:rPr lang="zh-TW" altLang="en-US" smtClean="0"/>
              <a:t>物件</a:t>
            </a:r>
            <a:endParaRPr lang="en-US" altLang="zh-TW" smtClean="0"/>
          </a:p>
          <a:p>
            <a:r>
              <a:rPr lang="zh-TW" altLang="en-US" smtClean="0"/>
              <a:t>陣列</a:t>
            </a:r>
            <a:endParaRPr lang="en-US" altLang="zh-TW" smtClean="0"/>
          </a:p>
          <a:p>
            <a:r>
              <a:rPr lang="zh-TW" altLang="en-US" smtClean="0"/>
              <a:t>回家</a:t>
            </a:r>
            <a:r>
              <a:rPr lang="zh-TW" altLang="en-US" dirty="0"/>
              <a:t>作業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4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- 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Sample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5347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[1, 2, 3, 4];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console.log(a[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a["zero"] = 0</a:t>
            </a:r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a.forEach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(function(element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console.log(element);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}, this);</a:t>
            </a: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key in a) 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zh-TW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(key))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console.log(a[key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 </a:t>
            </a:r>
            <a:r>
              <a:rPr lang="en-US" altLang="zh-TW" dirty="0"/>
              <a:t>delete </a:t>
            </a:r>
            <a:r>
              <a:rPr lang="zh-TW" altLang="en-US" dirty="0" smtClean="0"/>
              <a:t>並確認</a:t>
            </a:r>
            <a:r>
              <a:rPr lang="zh-TW" altLang="en-US" dirty="0"/>
              <a:t>不</a:t>
            </a:r>
            <a:r>
              <a:rPr lang="zh-TW" altLang="en-US" dirty="0" smtClean="0"/>
              <a:t>會更改</a:t>
            </a:r>
            <a:r>
              <a:rPr lang="zh-TW" altLang="en-US" dirty="0"/>
              <a:t> </a:t>
            </a:r>
            <a:r>
              <a:rPr lang="en-US" altLang="zh-TW" dirty="0" err="1" smtClean="0"/>
              <a:t>array.length</a:t>
            </a:r>
            <a:r>
              <a:rPr lang="zh-TW" altLang="en-US" dirty="0"/>
              <a:t> 值</a:t>
            </a:r>
            <a:endParaRPr lang="en-US" altLang="zh-TW" dirty="0" smtClean="0"/>
          </a:p>
          <a:p>
            <a:r>
              <a:rPr lang="zh-TW" altLang="en-US" dirty="0" smtClean="0"/>
              <a:t>練習 </a:t>
            </a:r>
            <a:r>
              <a:rPr lang="en-US" altLang="zh-TW" dirty="0" smtClean="0"/>
              <a:t>push / pop / shift / </a:t>
            </a:r>
            <a:r>
              <a:rPr lang="en-US" altLang="zh-TW" dirty="0" err="1" smtClean="0"/>
              <a:t>unshift</a:t>
            </a:r>
            <a:r>
              <a:rPr lang="en-US" altLang="zh-TW" dirty="0" smtClean="0"/>
              <a:t> / splice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235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110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Courier New</vt:lpstr>
      <vt:lpstr>Trebuchet MS</vt:lpstr>
      <vt:lpstr>Wingdings</vt:lpstr>
      <vt:lpstr>Wingdings 3</vt:lpstr>
      <vt:lpstr>多面向</vt:lpstr>
      <vt:lpstr>Web前端入門(四)</vt:lpstr>
      <vt:lpstr>Outline</vt:lpstr>
      <vt:lpstr>Array - 陣列 (Sample Code)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Dennis Zhuo</dc:creator>
  <cp:lastModifiedBy>Dennis Zhuo</cp:lastModifiedBy>
  <cp:revision>8</cp:revision>
  <dcterms:created xsi:type="dcterms:W3CDTF">2016-05-29T13:36:00Z</dcterms:created>
  <dcterms:modified xsi:type="dcterms:W3CDTF">2016-06-01T17:27:01Z</dcterms:modified>
</cp:coreProperties>
</file>