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8" r:id="rId3"/>
    <p:sldId id="260" r:id="rId4"/>
    <p:sldId id="261" r:id="rId5"/>
    <p:sldId id="262" r:id="rId6"/>
    <p:sldId id="263" r:id="rId7"/>
    <p:sldId id="259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1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1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91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8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4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6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60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89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02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5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7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63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8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1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1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47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64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BinaryTre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Web</a:t>
            </a:r>
            <a:r>
              <a:rPr lang="zh-TW" altLang="en-US" dirty="0" smtClean="0">
                <a:latin typeface="+mj-ea"/>
              </a:rPr>
              <a:t>前</a:t>
            </a:r>
            <a:r>
              <a:rPr lang="zh-TW" altLang="en-US" dirty="0">
                <a:latin typeface="+mj-ea"/>
              </a:rPr>
              <a:t>端</a:t>
            </a:r>
            <a:r>
              <a:rPr lang="zh-TW" altLang="en-US" dirty="0" smtClean="0">
                <a:latin typeface="+mj-ea"/>
              </a:rPr>
              <a:t>入門</a:t>
            </a:r>
            <a:r>
              <a:rPr lang="en-US" altLang="zh-TW" dirty="0" smtClean="0">
                <a:latin typeface="+mj-ea"/>
              </a:rPr>
              <a:t>(</a:t>
            </a:r>
            <a:r>
              <a:rPr lang="zh-TW" altLang="en-US" smtClean="0">
                <a:latin typeface="+mj-ea"/>
              </a:rPr>
              <a:t>二</a:t>
            </a:r>
            <a:r>
              <a:rPr lang="en-US" altLang="zh-TW" smtClean="0">
                <a:latin typeface="+mj-ea"/>
              </a:rPr>
              <a:t>)</a:t>
            </a:r>
            <a:endParaRPr lang="zh-TW" altLang="en-US" dirty="0">
              <a:latin typeface="+mj-ea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507067" y="5078444"/>
            <a:ext cx="7766936" cy="1096899"/>
          </a:xfrm>
        </p:spPr>
        <p:txBody>
          <a:bodyPr/>
          <a:lstStyle/>
          <a:p>
            <a:r>
              <a:rPr lang="zh-TW" altLang="en-US" dirty="0" smtClean="0"/>
              <a:t>街口網絡 </a:t>
            </a:r>
            <a:r>
              <a:rPr lang="en-US" altLang="zh-TW" dirty="0" smtClean="0"/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61280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9795"/>
            <a:ext cx="8596668" cy="4421568"/>
          </a:xfrm>
        </p:spPr>
        <p:txBody>
          <a:bodyPr>
            <a:normAutofit/>
          </a:bodyPr>
          <a:lstStyle/>
          <a:p>
            <a:r>
              <a:rPr lang="zh-TW" altLang="en-US" smtClean="0"/>
              <a:t>運算</a:t>
            </a:r>
            <a:r>
              <a:rPr lang="zh-TW" altLang="en-US" dirty="0" smtClean="0"/>
              <a:t>式、運算元與運算子</a:t>
            </a:r>
            <a:endParaRPr lang="en-US" altLang="zh-TW" dirty="0" smtClean="0"/>
          </a:p>
          <a:p>
            <a:r>
              <a:rPr lang="zh-TW" altLang="en-US" smtClean="0"/>
              <a:t>回家</a:t>
            </a:r>
            <a:r>
              <a:rPr lang="zh-TW" altLang="en-US" dirty="0"/>
              <a:t>作業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4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一元運算子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5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二元</a:t>
            </a:r>
            <a:r>
              <a:rPr lang="zh-TW" altLang="en-US" dirty="0"/>
              <a:t>運算子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5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</a:t>
            </a:r>
            <a:r>
              <a:rPr lang="zh-TW" altLang="en-US" dirty="0"/>
              <a:t>元</a:t>
            </a:r>
            <a:r>
              <a:rPr lang="zh-TW" altLang="en-US" dirty="0" smtClean="0"/>
              <a:t>運算子 </a:t>
            </a:r>
            <a:r>
              <a:rPr lang="en-US" altLang="zh-TW" dirty="0" smtClean="0"/>
              <a:t>(?:)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93669"/>
            <a:ext cx="8596668" cy="4447693"/>
          </a:xfrm>
        </p:spPr>
        <p:txBody>
          <a:bodyPr/>
          <a:lstStyle/>
          <a:p>
            <a:r>
              <a:rPr lang="zh-TW" altLang="en-US" dirty="0" smtClean="0"/>
              <a:t>三元運算子 </a:t>
            </a:r>
            <a:r>
              <a:rPr lang="en-US" altLang="zh-TW" dirty="0" smtClean="0"/>
              <a:t>(ternary operator)</a:t>
            </a:r>
            <a:r>
              <a:rPr lang="zh-TW" altLang="en-US" dirty="0" smtClean="0"/>
              <a:t> 亦稱條件運算子 </a:t>
            </a:r>
            <a:r>
              <a:rPr lang="en-US" altLang="zh-TW" dirty="0" smtClean="0"/>
              <a:t>(conditional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operator)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x &gt; 0 ? x : -x      // x </a:t>
            </a:r>
            <a:r>
              <a:rPr lang="zh-TW" altLang="en-US" dirty="0" smtClean="0"/>
              <a:t>的絕對值</a:t>
            </a:r>
            <a:endParaRPr lang="en-US" altLang="zh-TW" dirty="0" smtClean="0"/>
          </a:p>
          <a:p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條件運算子的運算元可以是任何型別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第一個運算元被估算並解釋為 </a:t>
            </a:r>
            <a:r>
              <a:rPr lang="en-US" altLang="zh-TW" dirty="0" smtClean="0"/>
              <a:t>Boolean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第一個運算元是 </a:t>
            </a:r>
            <a:r>
              <a:rPr lang="en-US" altLang="zh-TW" dirty="0" err="1" smtClean="0"/>
              <a:t>truthy</a:t>
            </a:r>
            <a:r>
              <a:rPr lang="zh-TW" altLang="en-US" dirty="0" smtClean="0"/>
              <a:t>，則第二個運算元會被估算，然後將它回傳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第一個運算元是</a:t>
            </a:r>
            <a:r>
              <a:rPr lang="zh-TW" altLang="en-US" dirty="0"/>
              <a:t> </a:t>
            </a:r>
            <a:r>
              <a:rPr lang="en-US" altLang="zh-TW" dirty="0" err="1" smtClean="0"/>
              <a:t>falsy</a:t>
            </a:r>
            <a:r>
              <a:rPr lang="zh-TW" altLang="en-US" dirty="0" smtClean="0"/>
              <a:t>，則第三個運算元會被估算，然後將它回傳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第二、第三運算元永遠只有一個會被估算然後回傳，</a:t>
            </a:r>
            <a:r>
              <a:rPr lang="zh-TW" altLang="en-US" dirty="0"/>
              <a:t>不</a:t>
            </a:r>
            <a:r>
              <a:rPr lang="zh-TW" altLang="en-US" dirty="0" smtClean="0"/>
              <a:t>會兩個都被估</a:t>
            </a:r>
            <a:r>
              <a:rPr lang="zh-TW" altLang="en-US" dirty="0"/>
              <a:t>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3667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三元運算子 </a:t>
            </a:r>
            <a:r>
              <a:rPr lang="en-US" altLang="zh-TW" dirty="0"/>
              <a:t>(?:)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9497"/>
            <a:ext cx="8596668" cy="462186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Greeting = “hello ” + ( username 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r>
              <a:rPr lang="en-US" altLang="zh-TW" dirty="0" smtClean="0">
                <a:solidFill>
                  <a:srgbClr val="0070C0"/>
                </a:solidFill>
              </a:rPr>
              <a:t> username 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>
                <a:solidFill>
                  <a:srgbClr val="0070C0"/>
                </a:solidFill>
              </a:rPr>
              <a:t> “there” 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等同於下列</a:t>
            </a:r>
            <a:r>
              <a:rPr lang="zh-TW" altLang="en-US" dirty="0"/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if</a:t>
            </a:r>
            <a:r>
              <a:rPr lang="zh-TW" altLang="en-US" dirty="0">
                <a:solidFill>
                  <a:schemeClr val="tx1"/>
                </a:solidFill>
              </a:rPr>
              <a:t> 述</a:t>
            </a:r>
            <a:r>
              <a:rPr lang="zh-TW" altLang="en-US" dirty="0" smtClean="0">
                <a:solidFill>
                  <a:schemeClr val="tx1"/>
                </a:solidFill>
              </a:rPr>
              <a:t>句</a:t>
            </a:r>
            <a:r>
              <a:rPr lang="zh-TW" altLang="en-US" dirty="0" smtClean="0"/>
              <a:t>，但更簡潔</a:t>
            </a:r>
            <a:r>
              <a:rPr lang="en-US" altLang="zh-TW" dirty="0" smtClean="0"/>
              <a:t>!!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Greeting = “hello ”;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if (username)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	</a:t>
            </a:r>
            <a:r>
              <a:rPr lang="en-US" altLang="zh-TW" dirty="0" smtClean="0">
                <a:solidFill>
                  <a:srgbClr val="0070C0"/>
                </a:solidFill>
              </a:rPr>
              <a:t>greeting += username;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	greeting += “there”;</a:t>
            </a:r>
            <a:r>
              <a:rPr lang="en-US" altLang="zh-TW" dirty="0">
                <a:solidFill>
                  <a:srgbClr val="0070C0"/>
                </a:solidFill>
              </a:rPr>
              <a:t>	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2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運算式 </a:t>
            </a:r>
            <a:r>
              <a:rPr lang="en-US" altLang="zh-TW" dirty="0" smtClean="0"/>
              <a:t>(Expression)</a:t>
            </a:r>
            <a:endParaRPr lang="zh-TW" altLang="en-US" dirty="0"/>
          </a:p>
        </p:txBody>
      </p:sp>
      <p:pic>
        <p:nvPicPr>
          <p:cNvPr id="1026" name="Picture 2" descr="http://www.csie.ntnu.edu.tw/~u91029/PolishNotatio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0" y="3135085"/>
            <a:ext cx="6183085" cy="257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77334" y="210833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hlinkClick r:id="rId3"/>
              </a:rPr>
              <a:t>前序、中序、後序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47186" y="324433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D3D3D"/>
                </a:solidFill>
                <a:latin typeface="Arial" panose="020B0604020202020204" pitchFamily="34" charset="0"/>
              </a:rPr>
              <a:t>3800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89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07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189</Words>
  <Application>Microsoft Office PowerPoint</Application>
  <PresentationFormat>寬螢幕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Trebuchet MS</vt:lpstr>
      <vt:lpstr>Wingdings</vt:lpstr>
      <vt:lpstr>Wingdings 3</vt:lpstr>
      <vt:lpstr>多面向</vt:lpstr>
      <vt:lpstr>Web前端入門(二)</vt:lpstr>
      <vt:lpstr>Outline</vt:lpstr>
      <vt:lpstr>一元運算子</vt:lpstr>
      <vt:lpstr>二元運算子</vt:lpstr>
      <vt:lpstr>三元運算子 (?:)</vt:lpstr>
      <vt:lpstr>三元運算子 (?:)</vt:lpstr>
      <vt:lpstr>運算式 (Expression)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Dennis Zhuo</dc:creator>
  <cp:lastModifiedBy>Dennis Zhuo</cp:lastModifiedBy>
  <cp:revision>8</cp:revision>
  <dcterms:created xsi:type="dcterms:W3CDTF">2016-05-29T13:36:00Z</dcterms:created>
  <dcterms:modified xsi:type="dcterms:W3CDTF">2016-06-01T17:24:28Z</dcterms:modified>
</cp:coreProperties>
</file>