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2" r:id="rId4"/>
  </p:sldMasterIdLst>
  <p:notesMasterIdLst>
    <p:notesMasterId r:id="rId20"/>
  </p:notesMasterIdLst>
  <p:sldIdLst>
    <p:sldId id="270" r:id="rId5"/>
    <p:sldId id="271" r:id="rId6"/>
    <p:sldId id="258" r:id="rId7"/>
    <p:sldId id="259" r:id="rId8"/>
    <p:sldId id="261" r:id="rId9"/>
    <p:sldId id="273" r:id="rId10"/>
    <p:sldId id="262" r:id="rId11"/>
    <p:sldId id="263" r:id="rId12"/>
    <p:sldId id="274" r:id="rId13"/>
    <p:sldId id="264" r:id="rId14"/>
    <p:sldId id="275" r:id="rId15"/>
    <p:sldId id="265"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AA1F2C-CC7E-4BE3-A4B4-9BFC75A64FB8}">
          <p14:sldIdLst>
            <p14:sldId id="270"/>
            <p14:sldId id="271"/>
            <p14:sldId id="258"/>
            <p14:sldId id="259"/>
            <p14:sldId id="261"/>
            <p14:sldId id="273"/>
            <p14:sldId id="262"/>
            <p14:sldId id="263"/>
            <p14:sldId id="274"/>
            <p14:sldId id="264"/>
            <p14:sldId id="275"/>
            <p14:sldId id="265"/>
            <p14:sldId id="277"/>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071F7-83DF-4555-9AC3-688A71097C2B}" v="37" dt="2024-07-14T18:11:24.459"/>
    <p1510:client id="{DD68B348-0E47-4BEF-8F33-6B60DE998ADF}" v="26" dt="2024-07-14T12:12:01.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 Vulli" userId="dd4063fb8293d50b" providerId="LiveId" clId="{323071F7-83DF-4555-9AC3-688A71097C2B}"/>
    <pc:docChg chg="undo custSel modSld sldOrd modMainMaster">
      <pc:chgData name="Syam Vulli" userId="dd4063fb8293d50b" providerId="LiveId" clId="{323071F7-83DF-4555-9AC3-688A71097C2B}" dt="2024-07-14T19:04:38.897" v="176" actId="20577"/>
      <pc:docMkLst>
        <pc:docMk/>
      </pc:docMkLst>
      <pc:sldChg chg="modSp mod ord">
        <pc:chgData name="Syam Vulli" userId="dd4063fb8293d50b" providerId="LiveId" clId="{323071F7-83DF-4555-9AC3-688A71097C2B}" dt="2024-07-14T18:00:07.268" v="87" actId="20578"/>
        <pc:sldMkLst>
          <pc:docMk/>
          <pc:sldMk cId="442835708" sldId="258"/>
        </pc:sldMkLst>
        <pc:spChg chg="mod">
          <ac:chgData name="Syam Vulli" userId="dd4063fb8293d50b" providerId="LiveId" clId="{323071F7-83DF-4555-9AC3-688A71097C2B}" dt="2024-07-14T17:53:28.766" v="79" actId="1076"/>
          <ac:spMkLst>
            <pc:docMk/>
            <pc:sldMk cId="442835708" sldId="258"/>
            <ac:spMk id="2" creationId="{A03B2EC1-B7BF-CE7B-C9A6-7635DA95F4F6}"/>
          </ac:spMkLst>
        </pc:spChg>
      </pc:sldChg>
      <pc:sldChg chg="modSp mod ord">
        <pc:chgData name="Syam Vulli" userId="dd4063fb8293d50b" providerId="LiveId" clId="{323071F7-83DF-4555-9AC3-688A71097C2B}" dt="2024-07-14T18:15:01.119" v="156"/>
        <pc:sldMkLst>
          <pc:docMk/>
          <pc:sldMk cId="2116825521" sldId="259"/>
        </pc:sldMkLst>
        <pc:spChg chg="mod">
          <ac:chgData name="Syam Vulli" userId="dd4063fb8293d50b" providerId="LiveId" clId="{323071F7-83DF-4555-9AC3-688A71097C2B}" dt="2024-07-14T18:11:24.459" v="102"/>
          <ac:spMkLst>
            <pc:docMk/>
            <pc:sldMk cId="2116825521" sldId="259"/>
            <ac:spMk id="2" creationId="{A03B2EC1-B7BF-CE7B-C9A6-7635DA95F4F6}"/>
          </ac:spMkLst>
        </pc:spChg>
        <pc:spChg chg="mod">
          <ac:chgData name="Syam Vulli" userId="dd4063fb8293d50b" providerId="LiveId" clId="{323071F7-83DF-4555-9AC3-688A71097C2B}" dt="2024-07-14T18:11:24.549" v="103" actId="27636"/>
          <ac:spMkLst>
            <pc:docMk/>
            <pc:sldMk cId="2116825521" sldId="259"/>
            <ac:spMk id="3" creationId="{27EBACB0-5504-CAD6-951C-D14217A08A80}"/>
          </ac:spMkLst>
        </pc:spChg>
      </pc:sldChg>
      <pc:sldChg chg="modSp mod">
        <pc:chgData name="Syam Vulli" userId="dd4063fb8293d50b" providerId="LiveId" clId="{323071F7-83DF-4555-9AC3-688A71097C2B}" dt="2024-07-14T17:42:26.673" v="57" actId="27636"/>
        <pc:sldMkLst>
          <pc:docMk/>
          <pc:sldMk cId="584653228" sldId="261"/>
        </pc:sldMkLst>
        <pc:spChg chg="mod">
          <ac:chgData name="Syam Vulli" userId="dd4063fb8293d50b" providerId="LiveId" clId="{323071F7-83DF-4555-9AC3-688A71097C2B}" dt="2024-07-14T17:42:26.673" v="57" actId="27636"/>
          <ac:spMkLst>
            <pc:docMk/>
            <pc:sldMk cId="584653228" sldId="261"/>
            <ac:spMk id="3" creationId="{27EBACB0-5504-CAD6-951C-D14217A08A80}"/>
          </ac:spMkLst>
        </pc:spChg>
      </pc:sldChg>
      <pc:sldChg chg="modSp mod">
        <pc:chgData name="Syam Vulli" userId="dd4063fb8293d50b" providerId="LiveId" clId="{323071F7-83DF-4555-9AC3-688A71097C2B}" dt="2024-07-14T18:11:24.581" v="104" actId="27636"/>
        <pc:sldMkLst>
          <pc:docMk/>
          <pc:sldMk cId="3657386529" sldId="264"/>
        </pc:sldMkLst>
        <pc:spChg chg="mod">
          <ac:chgData name="Syam Vulli" userId="dd4063fb8293d50b" providerId="LiveId" clId="{323071F7-83DF-4555-9AC3-688A71097C2B}" dt="2024-07-14T18:11:24.581" v="104" actId="27636"/>
          <ac:spMkLst>
            <pc:docMk/>
            <pc:sldMk cId="3657386529" sldId="264"/>
            <ac:spMk id="2" creationId="{A03B2EC1-B7BF-CE7B-C9A6-7635DA95F4F6}"/>
          </ac:spMkLst>
        </pc:spChg>
      </pc:sldChg>
      <pc:sldChg chg="modSp mod">
        <pc:chgData name="Syam Vulli" userId="dd4063fb8293d50b" providerId="LiveId" clId="{323071F7-83DF-4555-9AC3-688A71097C2B}" dt="2024-07-14T19:04:38.897" v="176" actId="20577"/>
        <pc:sldMkLst>
          <pc:docMk/>
          <pc:sldMk cId="958589618" sldId="266"/>
        </pc:sldMkLst>
        <pc:spChg chg="mod">
          <ac:chgData name="Syam Vulli" userId="dd4063fb8293d50b" providerId="LiveId" clId="{323071F7-83DF-4555-9AC3-688A71097C2B}" dt="2024-07-14T18:16:10.664" v="166" actId="20577"/>
          <ac:spMkLst>
            <pc:docMk/>
            <pc:sldMk cId="958589618" sldId="266"/>
            <ac:spMk id="2" creationId="{A03B2EC1-B7BF-CE7B-C9A6-7635DA95F4F6}"/>
          </ac:spMkLst>
        </pc:spChg>
        <pc:spChg chg="mod">
          <ac:chgData name="Syam Vulli" userId="dd4063fb8293d50b" providerId="LiveId" clId="{323071F7-83DF-4555-9AC3-688A71097C2B}" dt="2024-07-14T19:04:38.897" v="176" actId="20577"/>
          <ac:spMkLst>
            <pc:docMk/>
            <pc:sldMk cId="958589618" sldId="266"/>
            <ac:spMk id="3" creationId="{27EBACB0-5504-CAD6-951C-D14217A08A80}"/>
          </ac:spMkLst>
        </pc:spChg>
      </pc:sldChg>
      <pc:sldChg chg="addSp delSp modSp mod">
        <pc:chgData name="Syam Vulli" userId="dd4063fb8293d50b" providerId="LiveId" clId="{323071F7-83DF-4555-9AC3-688A71097C2B}" dt="2024-07-14T18:13:24.116" v="131" actId="20577"/>
        <pc:sldMkLst>
          <pc:docMk/>
          <pc:sldMk cId="3277879527" sldId="270"/>
        </pc:sldMkLst>
        <pc:spChg chg="mod">
          <ac:chgData name="Syam Vulli" userId="dd4063fb8293d50b" providerId="LiveId" clId="{323071F7-83DF-4555-9AC3-688A71097C2B}" dt="2024-07-14T18:13:24.116" v="131" actId="20577"/>
          <ac:spMkLst>
            <pc:docMk/>
            <pc:sldMk cId="3277879527" sldId="270"/>
            <ac:spMk id="2" creationId="{DB87C7CA-7FD0-AC88-75EC-648444DDAE0F}"/>
          </ac:spMkLst>
        </pc:spChg>
        <pc:spChg chg="del mod">
          <ac:chgData name="Syam Vulli" userId="dd4063fb8293d50b" providerId="LiveId" clId="{323071F7-83DF-4555-9AC3-688A71097C2B}" dt="2024-07-14T17:38:20.637" v="22" actId="478"/>
          <ac:spMkLst>
            <pc:docMk/>
            <pc:sldMk cId="3277879527" sldId="270"/>
            <ac:spMk id="3" creationId="{F0BBB49E-0FD9-7C1B-A9D0-69993A520153}"/>
          </ac:spMkLst>
        </pc:spChg>
        <pc:spChg chg="add del mod">
          <ac:chgData name="Syam Vulli" userId="dd4063fb8293d50b" providerId="LiveId" clId="{323071F7-83DF-4555-9AC3-688A71097C2B}" dt="2024-07-14T17:39:52.050" v="38" actId="21"/>
          <ac:spMkLst>
            <pc:docMk/>
            <pc:sldMk cId="3277879527" sldId="270"/>
            <ac:spMk id="4" creationId="{0377C05C-97DF-5EA9-404E-C5FD83C54C53}"/>
          </ac:spMkLst>
        </pc:spChg>
      </pc:sldChg>
      <pc:sldChg chg="modSp mod">
        <pc:chgData name="Syam Vulli" userId="dd4063fb8293d50b" providerId="LiveId" clId="{323071F7-83DF-4555-9AC3-688A71097C2B}" dt="2024-07-14T18:15:30.432" v="161" actId="1076"/>
        <pc:sldMkLst>
          <pc:docMk/>
          <pc:sldMk cId="129673482" sldId="271"/>
        </pc:sldMkLst>
        <pc:spChg chg="mod">
          <ac:chgData name="Syam Vulli" userId="dd4063fb8293d50b" providerId="LiveId" clId="{323071F7-83DF-4555-9AC3-688A71097C2B}" dt="2024-07-14T18:15:30.432" v="161" actId="1076"/>
          <ac:spMkLst>
            <pc:docMk/>
            <pc:sldMk cId="129673482" sldId="271"/>
            <ac:spMk id="2" creationId="{8FECD016-0C5E-F847-73E4-8939D30E03C7}"/>
          </ac:spMkLst>
        </pc:spChg>
        <pc:spChg chg="mod">
          <ac:chgData name="Syam Vulli" userId="dd4063fb8293d50b" providerId="LiveId" clId="{323071F7-83DF-4555-9AC3-688A71097C2B}" dt="2024-07-14T18:14:48.521" v="154" actId="1076"/>
          <ac:spMkLst>
            <pc:docMk/>
            <pc:sldMk cId="129673482" sldId="271"/>
            <ac:spMk id="3" creationId="{567D25F1-C269-F666-E9C0-68D949881D8C}"/>
          </ac:spMkLst>
        </pc:spChg>
      </pc:sldChg>
      <pc:sldChg chg="modSp mod">
        <pc:chgData name="Syam Vulli" userId="dd4063fb8293d50b" providerId="LiveId" clId="{323071F7-83DF-4555-9AC3-688A71097C2B}" dt="2024-07-14T18:16:16.939" v="173" actId="20577"/>
        <pc:sldMkLst>
          <pc:docMk/>
          <pc:sldMk cId="630688618" sldId="277"/>
        </pc:sldMkLst>
        <pc:spChg chg="mod">
          <ac:chgData name="Syam Vulli" userId="dd4063fb8293d50b" providerId="LiveId" clId="{323071F7-83DF-4555-9AC3-688A71097C2B}" dt="2024-07-14T18:16:16.939" v="173" actId="20577"/>
          <ac:spMkLst>
            <pc:docMk/>
            <pc:sldMk cId="630688618" sldId="277"/>
            <ac:spMk id="2" creationId="{8A9F4CF3-7853-F40B-6F05-6C4BF996E309}"/>
          </ac:spMkLst>
        </pc:spChg>
      </pc:sldChg>
      <pc:sldChg chg="addSp delSp modSp mod">
        <pc:chgData name="Syam Vulli" userId="dd4063fb8293d50b" providerId="LiveId" clId="{323071F7-83DF-4555-9AC3-688A71097C2B}" dt="2024-07-14T18:11:24.596" v="106" actId="27636"/>
        <pc:sldMkLst>
          <pc:docMk/>
          <pc:sldMk cId="2299418697" sldId="278"/>
        </pc:sldMkLst>
        <pc:spChg chg="mod">
          <ac:chgData name="Syam Vulli" userId="dd4063fb8293d50b" providerId="LiveId" clId="{323071F7-83DF-4555-9AC3-688A71097C2B}" dt="2024-07-14T18:11:24.596" v="105" actId="27636"/>
          <ac:spMkLst>
            <pc:docMk/>
            <pc:sldMk cId="2299418697" sldId="278"/>
            <ac:spMk id="3" creationId="{486AED17-86E1-5689-250F-808DF4F42CFE}"/>
          </ac:spMkLst>
        </pc:spChg>
        <pc:spChg chg="add del mod">
          <ac:chgData name="Syam Vulli" userId="dd4063fb8293d50b" providerId="LiveId" clId="{323071F7-83DF-4555-9AC3-688A71097C2B}" dt="2024-07-14T12:58:21.726" v="1" actId="931"/>
          <ac:spMkLst>
            <pc:docMk/>
            <pc:sldMk cId="2299418697" sldId="278"/>
            <ac:spMk id="4" creationId="{8D57C119-C0B8-FCFB-A7B0-6BDF237A6A2B}"/>
          </ac:spMkLst>
        </pc:spChg>
        <pc:spChg chg="mod">
          <ac:chgData name="Syam Vulli" userId="dd4063fb8293d50b" providerId="LiveId" clId="{323071F7-83DF-4555-9AC3-688A71097C2B}" dt="2024-07-14T18:11:24.596" v="106" actId="27636"/>
          <ac:spMkLst>
            <pc:docMk/>
            <pc:sldMk cId="2299418697" sldId="278"/>
            <ac:spMk id="5" creationId="{C95925F8-2191-A3D3-FE03-8245041816BA}"/>
          </ac:spMkLst>
        </pc:spChg>
        <pc:spChg chg="add del mod">
          <ac:chgData name="Syam Vulli" userId="dd4063fb8293d50b" providerId="LiveId" clId="{323071F7-83DF-4555-9AC3-688A71097C2B}" dt="2024-07-14T12:58:38.897" v="4" actId="931"/>
          <ac:spMkLst>
            <pc:docMk/>
            <pc:sldMk cId="2299418697" sldId="278"/>
            <ac:spMk id="11" creationId="{EF19A61A-C328-96B2-B1D5-83DE0BA34660}"/>
          </ac:spMkLst>
        </pc:spChg>
        <pc:picChg chg="add mod">
          <ac:chgData name="Syam Vulli" userId="dd4063fb8293d50b" providerId="LiveId" clId="{323071F7-83DF-4555-9AC3-688A71097C2B}" dt="2024-07-14T12:58:30.762" v="2" actId="1076"/>
          <ac:picMkLst>
            <pc:docMk/>
            <pc:sldMk cId="2299418697" sldId="278"/>
            <ac:picMk id="7" creationId="{B45B4B59-9C1E-0703-D192-45A752D2BED5}"/>
          </ac:picMkLst>
        </pc:picChg>
        <pc:picChg chg="del">
          <ac:chgData name="Syam Vulli" userId="dd4063fb8293d50b" providerId="LiveId" clId="{323071F7-83DF-4555-9AC3-688A71097C2B}" dt="2024-07-14T12:58:09.907" v="0" actId="21"/>
          <ac:picMkLst>
            <pc:docMk/>
            <pc:sldMk cId="2299418697" sldId="278"/>
            <ac:picMk id="8" creationId="{ABE560A6-385C-D262-224D-11CEAA91CBD6}"/>
          </ac:picMkLst>
        </pc:picChg>
        <pc:picChg chg="del">
          <ac:chgData name="Syam Vulli" userId="dd4063fb8293d50b" providerId="LiveId" clId="{323071F7-83DF-4555-9AC3-688A71097C2B}" dt="2024-07-14T12:58:33.765" v="3" actId="21"/>
          <ac:picMkLst>
            <pc:docMk/>
            <pc:sldMk cId="2299418697" sldId="278"/>
            <ac:picMk id="10" creationId="{7520841F-ED5E-6D51-EF31-67079C43DA71}"/>
          </ac:picMkLst>
        </pc:picChg>
        <pc:picChg chg="add mod">
          <ac:chgData name="Syam Vulli" userId="dd4063fb8293d50b" providerId="LiveId" clId="{323071F7-83DF-4555-9AC3-688A71097C2B}" dt="2024-07-14T12:59:04.496" v="7" actId="14100"/>
          <ac:picMkLst>
            <pc:docMk/>
            <pc:sldMk cId="2299418697" sldId="278"/>
            <ac:picMk id="13" creationId="{000C45B7-0BFD-78EF-5082-208A574308CA}"/>
          </ac:picMkLst>
        </pc:picChg>
      </pc:sldChg>
      <pc:sldMasterChg chg="modSldLayout">
        <pc:chgData name="Syam Vulli" userId="dd4063fb8293d50b" providerId="LiveId" clId="{323071F7-83DF-4555-9AC3-688A71097C2B}" dt="2024-07-14T18:00:07.874" v="89"/>
        <pc:sldMasterMkLst>
          <pc:docMk/>
          <pc:sldMasterMk cId="3695045015" sldId="2147484348"/>
        </pc:sldMasterMkLst>
        <pc:sldLayoutChg chg="addSp delSp">
          <pc:chgData name="Syam Vulli" userId="dd4063fb8293d50b" providerId="LiveId" clId="{323071F7-83DF-4555-9AC3-688A71097C2B}" dt="2024-07-14T18:00:07.874" v="89"/>
          <pc:sldLayoutMkLst>
            <pc:docMk/>
            <pc:sldMasterMk cId="3695045015" sldId="2147484348"/>
            <pc:sldLayoutMk cId="714963320" sldId="2147484360"/>
          </pc:sldLayoutMkLst>
          <pc:spChg chg="add del">
            <ac:chgData name="Syam Vulli" userId="dd4063fb8293d50b" providerId="LiveId" clId="{323071F7-83DF-4555-9AC3-688A71097C2B}" dt="2024-07-14T18:00:07.874" v="89"/>
            <ac:spMkLst>
              <pc:docMk/>
              <pc:sldMasterMk cId="3695045015" sldId="2147484348"/>
              <pc:sldLayoutMk cId="714963320" sldId="2147484360"/>
              <ac:spMk id="7" creationId="{00000000-0000-0000-0000-000000000000}"/>
            </ac:spMkLst>
          </pc:spChg>
        </pc:sldLayoutChg>
        <pc:sldLayoutChg chg="addSp delSp">
          <pc:chgData name="Syam Vulli" userId="dd4063fb8293d50b" providerId="LiveId" clId="{323071F7-83DF-4555-9AC3-688A71097C2B}" dt="2024-07-14T18:00:07.874" v="89"/>
          <pc:sldLayoutMkLst>
            <pc:docMk/>
            <pc:sldMasterMk cId="3695045015" sldId="2147484348"/>
            <pc:sldLayoutMk cId="2802017677" sldId="2147484361"/>
          </pc:sldLayoutMkLst>
          <pc:spChg chg="add del">
            <ac:chgData name="Syam Vulli" userId="dd4063fb8293d50b" providerId="LiveId" clId="{323071F7-83DF-4555-9AC3-688A71097C2B}" dt="2024-07-14T18:00:07.874" v="89"/>
            <ac:spMkLst>
              <pc:docMk/>
              <pc:sldMasterMk cId="3695045015" sldId="2147484348"/>
              <pc:sldLayoutMk cId="2802017677" sldId="2147484361"/>
              <ac:spMk id="8" creationId="{00000000-0000-0000-0000-000000000000}"/>
            </ac:spMkLst>
          </pc:spChg>
        </pc:sldLayoutChg>
        <pc:sldLayoutChg chg="addSp delSp">
          <pc:chgData name="Syam Vulli" userId="dd4063fb8293d50b" providerId="LiveId" clId="{323071F7-83DF-4555-9AC3-688A71097C2B}" dt="2024-07-14T18:00:07.874" v="89"/>
          <pc:sldLayoutMkLst>
            <pc:docMk/>
            <pc:sldMasterMk cId="3695045015" sldId="2147484348"/>
            <pc:sldLayoutMk cId="763139820" sldId="2147484362"/>
          </pc:sldLayoutMkLst>
          <pc:spChg chg="add del">
            <ac:chgData name="Syam Vulli" userId="dd4063fb8293d50b" providerId="LiveId" clId="{323071F7-83DF-4555-9AC3-688A71097C2B}" dt="2024-07-14T18:00:07.874" v="89"/>
            <ac:spMkLst>
              <pc:docMk/>
              <pc:sldMasterMk cId="3695045015" sldId="2147484348"/>
              <pc:sldLayoutMk cId="763139820" sldId="2147484362"/>
              <ac:spMk id="12" creationId="{00000000-0000-0000-0000-000000000000}"/>
            </ac:spMkLst>
          </pc:spChg>
        </pc:sldLayoutChg>
      </pc:sldMasterChg>
      <pc:sldMasterChg chg="modSldLayout">
        <pc:chgData name="Syam Vulli" userId="dd4063fb8293d50b" providerId="LiveId" clId="{323071F7-83DF-4555-9AC3-688A71097C2B}" dt="2024-07-14T18:07:32.498" v="96"/>
        <pc:sldMasterMkLst>
          <pc:docMk/>
          <pc:sldMasterMk cId="2375332620" sldId="2147484384"/>
        </pc:sldMasterMkLst>
        <pc:sldLayoutChg chg="delSp">
          <pc:chgData name="Syam Vulli" userId="dd4063fb8293d50b" providerId="LiveId" clId="{323071F7-83DF-4555-9AC3-688A71097C2B}" dt="2024-07-14T18:07:32.498" v="96"/>
          <pc:sldLayoutMkLst>
            <pc:docMk/>
            <pc:sldMasterMk cId="2375332620" sldId="2147484384"/>
            <pc:sldLayoutMk cId="3009055830" sldId="2147484402"/>
          </pc:sldLayoutMkLst>
          <pc:cxnChg chg="del">
            <ac:chgData name="Syam Vulli" userId="dd4063fb8293d50b" providerId="LiveId" clId="{323071F7-83DF-4555-9AC3-688A71097C2B}" dt="2024-07-14T18:07:32.498" v="96"/>
            <ac:cxnSpMkLst>
              <pc:docMk/>
              <pc:sldMasterMk cId="2375332620" sldId="2147484384"/>
              <pc:sldLayoutMk cId="3009055830" sldId="2147484402"/>
              <ac:cxnSpMk id="7" creationId="{00000000-0000-0000-0000-000000000000}"/>
            </ac:cxnSpMkLst>
          </pc:cxnChg>
        </pc:sldLayoutChg>
        <pc:sldLayoutChg chg="delSp">
          <pc:chgData name="Syam Vulli" userId="dd4063fb8293d50b" providerId="LiveId" clId="{323071F7-83DF-4555-9AC3-688A71097C2B}" dt="2024-07-14T18:07:32.498" v="96"/>
          <pc:sldLayoutMkLst>
            <pc:docMk/>
            <pc:sldMasterMk cId="2375332620" sldId="2147484384"/>
            <pc:sldLayoutMk cId="3160449933" sldId="2147484403"/>
          </pc:sldLayoutMkLst>
          <pc:cxnChg chg="del">
            <ac:chgData name="Syam Vulli" userId="dd4063fb8293d50b" providerId="LiveId" clId="{323071F7-83DF-4555-9AC3-688A71097C2B}" dt="2024-07-14T18:07:32.498" v="96"/>
            <ac:cxnSpMkLst>
              <pc:docMk/>
              <pc:sldMasterMk cId="2375332620" sldId="2147484384"/>
              <pc:sldLayoutMk cId="3160449933" sldId="2147484403"/>
              <ac:cxnSpMk id="18"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177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5446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0753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85485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89348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49470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856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80431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7/15/2024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92449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8780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98798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7/15/2024</a:t>
            </a:fld>
            <a:endParaRPr lang="en-US"/>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41467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682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3370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7/15/2024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30832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1813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7/15/2024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76502111"/>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 id="2147484435" r:id="rId13"/>
    <p:sldLayoutId id="2147484436" r:id="rId14"/>
    <p:sldLayoutId id="2147484437" r:id="rId15"/>
    <p:sldLayoutId id="21474844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C7CA-7FD0-AC88-75EC-648444DDAE0F}"/>
              </a:ext>
            </a:extLst>
          </p:cNvPr>
          <p:cNvSpPr>
            <a:spLocks noGrp="1"/>
          </p:cNvSpPr>
          <p:nvPr>
            <p:ph type="ctrTitle"/>
          </p:nvPr>
        </p:nvSpPr>
        <p:spPr>
          <a:xfrm>
            <a:off x="988141" y="1868128"/>
            <a:ext cx="10545098" cy="1560871"/>
          </a:xfrm>
        </p:spPr>
        <p:txBody>
          <a:bodyPr>
            <a:normAutofit/>
          </a:bodyPr>
          <a:lstStyle/>
          <a:p>
            <a:pPr algn="ctr"/>
            <a:r>
              <a:rPr lang="en-IN" sz="4800" b="1" dirty="0">
                <a:latin typeface="Algerian" panose="04020705040A02060702" pitchFamily="82" charset="0"/>
              </a:rPr>
              <a:t>Hiding a text  inside an Image using  steganography</a:t>
            </a:r>
            <a:endParaRPr lang="en-IN" b="1" dirty="0">
              <a:latin typeface="Algerian" panose="04020705040A02060702" pitchFamily="82" charset="0"/>
            </a:endParaRPr>
          </a:p>
        </p:txBody>
      </p:sp>
    </p:spTree>
    <p:extLst>
      <p:ext uri="{BB962C8B-B14F-4D97-AF65-F5344CB8AC3E}">
        <p14:creationId xmlns:p14="http://schemas.microsoft.com/office/powerpoint/2010/main" val="327787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pPr algn="l"/>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10080"/>
            <a:ext cx="11029615" cy="4454108"/>
          </a:xfrm>
        </p:spPr>
        <p:txBody>
          <a:bodyPr>
            <a:normAutofit/>
          </a:bodyPr>
          <a:lstStyle/>
          <a:p>
            <a:pPr marL="0" indent="0" algn="just">
              <a:buNone/>
            </a:pPr>
            <a:r>
              <a:rPr lang="en-IN" b="1" dirty="0"/>
              <a:t>ALGORITHM SELECTION AND MODIFICATION</a:t>
            </a:r>
            <a:r>
              <a:rPr lang="en-IN" dirty="0"/>
              <a:t>:</a:t>
            </a:r>
          </a:p>
          <a:p>
            <a:pPr algn="just">
              <a:buFont typeface="Wingdings" panose="05000000000000000000" pitchFamily="2" charset="2"/>
              <a:buChar char="§"/>
            </a:pPr>
            <a:r>
              <a:rPr lang="en-US" dirty="0"/>
              <a:t>The choice of steganographic algorithm was carefully considered based on its suitability for embedding data within various media types.</a:t>
            </a:r>
          </a:p>
          <a:p>
            <a:pPr marL="0" indent="0" algn="just">
              <a:buNone/>
            </a:pPr>
            <a:r>
              <a:rPr lang="en-US" b="1" dirty="0"/>
              <a:t>USER INTERFACE DESIGN</a:t>
            </a:r>
            <a:r>
              <a:rPr lang="en-US" dirty="0"/>
              <a:t>:</a:t>
            </a:r>
          </a:p>
          <a:p>
            <a:pPr algn="just">
              <a:buFont typeface="Wingdings" panose="05000000000000000000" pitchFamily="2" charset="2"/>
              <a:buChar char="§"/>
            </a:pPr>
            <a:r>
              <a:rPr lang="en-US" dirty="0"/>
              <a:t>The user interface (UI) was customized to ensure ease of use and intuitive interaction.</a:t>
            </a:r>
          </a:p>
          <a:p>
            <a:pPr marL="0" indent="0" algn="just">
              <a:buNone/>
            </a:pPr>
            <a:r>
              <a:rPr lang="en-US" b="1" dirty="0"/>
              <a:t>INTEGRATION OF ADDITIONAL FEATURES</a:t>
            </a:r>
            <a:r>
              <a:rPr lang="en-US" dirty="0"/>
              <a:t>:</a:t>
            </a:r>
          </a:p>
          <a:p>
            <a:pPr algn="just">
              <a:buFont typeface="Wingdings" panose="05000000000000000000" pitchFamily="2" charset="2"/>
              <a:buChar char="§"/>
            </a:pPr>
            <a:r>
              <a:rPr lang="en-US" dirty="0"/>
              <a:t>Additional functionalities were integrated to extend the utility of the application beyond basic steganographic operations</a:t>
            </a:r>
            <a:r>
              <a:rPr lang="en-US" dirty="0">
                <a:latin typeface="+mj-lt"/>
              </a:rPr>
              <a:t>.</a:t>
            </a:r>
          </a:p>
        </p:txBody>
      </p:sp>
    </p:spTree>
    <p:extLst>
      <p:ext uri="{BB962C8B-B14F-4D97-AF65-F5344CB8AC3E}">
        <p14:creationId xmlns:p14="http://schemas.microsoft.com/office/powerpoint/2010/main" val="365738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0C70E-1CFC-E9BD-5474-39BD1E3102EE}"/>
              </a:ext>
            </a:extLst>
          </p:cNvPr>
          <p:cNvSpPr>
            <a:spLocks noGrp="1"/>
          </p:cNvSpPr>
          <p:nvPr>
            <p:ph idx="1"/>
          </p:nvPr>
        </p:nvSpPr>
        <p:spPr>
          <a:xfrm>
            <a:off x="589934" y="738454"/>
            <a:ext cx="10776155" cy="4828673"/>
          </a:xfrm>
        </p:spPr>
        <p:txBody>
          <a:bodyPr/>
          <a:lstStyle/>
          <a:p>
            <a:endParaRPr lang="en-IN" dirty="0"/>
          </a:p>
          <a:p>
            <a:pPr marL="0" indent="0" algn="just">
              <a:buNone/>
            </a:pPr>
            <a:r>
              <a:rPr lang="en-US" b="1" dirty="0"/>
              <a:t>TESTING AND VALIDATION PROCEDURES</a:t>
            </a:r>
            <a:r>
              <a:rPr lang="en-US" dirty="0"/>
              <a:t>:</a:t>
            </a:r>
          </a:p>
          <a:p>
            <a:pPr algn="just">
              <a:buFont typeface="Wingdings" panose="05000000000000000000" pitchFamily="2" charset="2"/>
              <a:buChar char="§"/>
            </a:pPr>
            <a:r>
              <a:rPr lang="en-US" dirty="0"/>
              <a:t>Rigorous testing procedures were customized to validate the accuracy and reliability of the steganographic techniques employed.</a:t>
            </a:r>
          </a:p>
          <a:p>
            <a:pPr marL="0" indent="0" algn="just">
              <a:buNone/>
            </a:pPr>
            <a:r>
              <a:rPr lang="en-US" b="1" dirty="0"/>
              <a:t>DOCUMENTATION AND REPORTING</a:t>
            </a:r>
            <a:r>
              <a:rPr lang="en-US" dirty="0"/>
              <a:t>:</a:t>
            </a:r>
          </a:p>
          <a:p>
            <a:pPr algn="just">
              <a:buFont typeface="Wingdings" panose="05000000000000000000" pitchFamily="2" charset="2"/>
              <a:buChar char="§"/>
            </a:pPr>
            <a:r>
              <a:rPr lang="en-US" dirty="0"/>
              <a:t>Detailed documentation was customized to provide comprehensive insights into the project’s development process.</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4528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51284"/>
            <a:ext cx="11029615" cy="5179711"/>
          </a:xfrm>
        </p:spPr>
        <p:txBody>
          <a:bodyPr>
            <a:noAutofit/>
          </a:bodyPr>
          <a:lstStyle/>
          <a:p>
            <a:pPr algn="just">
              <a:buFont typeface="Wingdings" panose="05000000000000000000" pitchFamily="2" charset="2"/>
              <a:buChar char="Ø"/>
            </a:pPr>
            <a:endParaRPr lang="en-US" sz="1900" b="1" dirty="0">
              <a:latin typeface="+mj-lt"/>
            </a:endParaRPr>
          </a:p>
          <a:p>
            <a:pPr algn="just">
              <a:buFont typeface="Wingdings" panose="05000000000000000000" pitchFamily="2" charset="2"/>
              <a:buChar char="Ø"/>
            </a:pPr>
            <a:r>
              <a:rPr lang="en-US" sz="1900" b="1" dirty="0"/>
              <a:t>Data</a:t>
            </a:r>
            <a:r>
              <a:rPr lang="en-US" sz="1900" dirty="0"/>
              <a:t> </a:t>
            </a:r>
            <a:r>
              <a:rPr lang="en-US" sz="1900" b="1" dirty="0"/>
              <a:t>Model</a:t>
            </a:r>
            <a:r>
              <a:rPr lang="en-US" sz="1900" dirty="0"/>
              <a:t>: This involves defining how data will be represented and manipulated within the steganography system. It includes decisions on data formats (text, binary, etc.), encoding schemes, and how data will be structured for embedding and extraction.</a:t>
            </a:r>
          </a:p>
          <a:p>
            <a:pPr algn="just">
              <a:buFont typeface="Wingdings" panose="05000000000000000000" pitchFamily="2" charset="2"/>
              <a:buChar char="Ø"/>
            </a:pPr>
            <a:r>
              <a:rPr lang="en-US" sz="1900" b="1" dirty="0"/>
              <a:t>Embedding</a:t>
            </a:r>
            <a:r>
              <a:rPr lang="en-US" sz="1900" dirty="0"/>
              <a:t> </a:t>
            </a:r>
            <a:r>
              <a:rPr lang="en-US" sz="1900" b="1" dirty="0"/>
              <a:t>Model</a:t>
            </a:r>
            <a:r>
              <a:rPr lang="en-US" sz="1900" dirty="0"/>
              <a:t>: This specifies the technique or algorithm used to embed hidden data into a cover media (such as an image or audio file). Modeling here </a:t>
            </a:r>
            <a:r>
              <a:rPr lang="en-US" sz="1900" dirty="0" err="1"/>
              <a:t>invdves</a:t>
            </a:r>
            <a:r>
              <a:rPr lang="en-US" sz="1900" dirty="0"/>
              <a:t> determining how to modify the carrier file to embed the hidden information while minimizing perceptible changes and maintaining cover media integrity.</a:t>
            </a:r>
          </a:p>
          <a:p>
            <a:pPr algn="just">
              <a:buFont typeface="Wingdings" panose="05000000000000000000" pitchFamily="2" charset="2"/>
              <a:buChar char="Ø"/>
            </a:pPr>
            <a:r>
              <a:rPr lang="en-US" sz="1900" b="1" dirty="0"/>
              <a:t>Extraction</a:t>
            </a:r>
            <a:r>
              <a:rPr lang="en-US" sz="1900" dirty="0"/>
              <a:t> </a:t>
            </a:r>
            <a:r>
              <a:rPr lang="en-US" sz="1900" b="1" dirty="0"/>
              <a:t>Model</a:t>
            </a:r>
            <a:r>
              <a:rPr lang="en-US" sz="1900" dirty="0"/>
              <a:t>: This defines the method for extracting hidden data from the carrier media. Modeling the extraction process ensures that the embedded information can be accurately retrieved, even after potential alterations to the carrier file.</a:t>
            </a:r>
            <a:endParaRPr lang="en-IN" sz="1900" dirty="0"/>
          </a:p>
          <a:p>
            <a:pPr algn="just"/>
            <a:endParaRPr lang="en-US" sz="1900" dirty="0"/>
          </a:p>
        </p:txBody>
      </p:sp>
    </p:spTree>
    <p:extLst>
      <p:ext uri="{BB962C8B-B14F-4D97-AF65-F5344CB8AC3E}">
        <p14:creationId xmlns:p14="http://schemas.microsoft.com/office/powerpoint/2010/main" val="318408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4CF3-7853-F40B-6F05-6C4BF996E309}"/>
              </a:ext>
            </a:extLst>
          </p:cNvPr>
          <p:cNvSpPr>
            <a:spLocks noGrp="1"/>
          </p:cNvSpPr>
          <p:nvPr>
            <p:ph type="title"/>
          </p:nvPr>
        </p:nvSpPr>
        <p:spPr>
          <a:xfrm>
            <a:off x="490162" y="267492"/>
            <a:ext cx="10353761" cy="1067671"/>
          </a:xfrm>
        </p:spPr>
        <p:txBody>
          <a:bodyPr/>
          <a:lstStyle/>
          <a:p>
            <a:pPr algn="l"/>
            <a:r>
              <a:rPr lang="en-GB"/>
              <a:t>RESULTS</a:t>
            </a:r>
            <a:endParaRPr lang="en-IN" dirty="0"/>
          </a:p>
        </p:txBody>
      </p:sp>
      <p:sp>
        <p:nvSpPr>
          <p:cNvPr id="9" name="Text Placeholder 8">
            <a:extLst>
              <a:ext uri="{FF2B5EF4-FFF2-40B4-BE49-F238E27FC236}">
                <a16:creationId xmlns:a16="http://schemas.microsoft.com/office/drawing/2014/main" id="{6607DFAB-C269-3B26-15D8-19B6B327247B}"/>
              </a:ext>
            </a:extLst>
          </p:cNvPr>
          <p:cNvSpPr>
            <a:spLocks noGrp="1"/>
          </p:cNvSpPr>
          <p:nvPr>
            <p:ph type="body" idx="1"/>
          </p:nvPr>
        </p:nvSpPr>
        <p:spPr>
          <a:xfrm>
            <a:off x="599769" y="4473678"/>
            <a:ext cx="5067274" cy="1695484"/>
          </a:xfrm>
        </p:spPr>
        <p:txBody>
          <a:bodyPr>
            <a:noAutofit/>
          </a:bodyPr>
          <a:lstStyle/>
          <a:p>
            <a:pPr algn="just"/>
            <a:r>
              <a:rPr lang="en-IN" sz="1400" b="0" dirty="0"/>
              <a:t>NORMAL IMAGE</a:t>
            </a:r>
          </a:p>
          <a:p>
            <a:pPr marL="342900" indent="-342900" algn="just">
              <a:buFont typeface="Wingdings" panose="05000000000000000000" pitchFamily="2" charset="2"/>
              <a:buChar char="Ø"/>
            </a:pPr>
            <a:r>
              <a:rPr lang="en-IN" sz="1500" b="0" dirty="0"/>
              <a:t>Consider Any normal image from your PC, and use the image for the encryption as the cover image.</a:t>
            </a:r>
          </a:p>
          <a:p>
            <a:pPr algn="just"/>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algn="just"/>
            <a:endParaRPr lang="en-IN" sz="1500" b="0" dirty="0"/>
          </a:p>
          <a:p>
            <a:pPr marL="285750" indent="-285750" algn="just">
              <a:buFont typeface="Wingdings" panose="05000000000000000000" pitchFamily="2" charset="2"/>
              <a:buChar char="Ø"/>
            </a:pPr>
            <a:r>
              <a:rPr lang="en-IN" sz="1500" b="0" dirty="0"/>
              <a:t>The cover image is used as a secured layer over the hidden text.</a:t>
            </a:r>
          </a:p>
          <a:p>
            <a:pPr marL="285750" indent="-285750" algn="just">
              <a:buFont typeface="Wingdings" panose="05000000000000000000" pitchFamily="2" charset="2"/>
              <a:buChar char="Ø"/>
            </a:pPr>
            <a:r>
              <a:rPr lang="en-IN" sz="1500" b="0" dirty="0"/>
              <a:t>Before encryption it is just a normal image without any hidden data.</a:t>
            </a:r>
          </a:p>
        </p:txBody>
      </p:sp>
      <p:pic>
        <p:nvPicPr>
          <p:cNvPr id="8" name="Content Placeholder 7">
            <a:extLst>
              <a:ext uri="{FF2B5EF4-FFF2-40B4-BE49-F238E27FC236}">
                <a16:creationId xmlns:a16="http://schemas.microsoft.com/office/drawing/2014/main" id="{0A7F59D8-4B3F-50A1-FE97-951A4B8C98AF}"/>
              </a:ext>
            </a:extLst>
          </p:cNvPr>
          <p:cNvPicPr>
            <a:picLocks noGrp="1" noChangeAspect="1"/>
          </p:cNvPicPr>
          <p:nvPr>
            <p:ph sz="half" idx="2"/>
          </p:nvPr>
        </p:nvPicPr>
        <p:blipFill>
          <a:blip r:embed="rId2"/>
          <a:stretch>
            <a:fillRect/>
          </a:stretch>
        </p:blipFill>
        <p:spPr>
          <a:xfrm>
            <a:off x="599769" y="2891844"/>
            <a:ext cx="5060451" cy="1695485"/>
          </a:xfrm>
        </p:spPr>
      </p:pic>
      <p:sp>
        <p:nvSpPr>
          <p:cNvPr id="10" name="Text Placeholder 9">
            <a:extLst>
              <a:ext uri="{FF2B5EF4-FFF2-40B4-BE49-F238E27FC236}">
                <a16:creationId xmlns:a16="http://schemas.microsoft.com/office/drawing/2014/main" id="{3FFB99EF-4C15-B318-5325-DFDCCD79B25E}"/>
              </a:ext>
            </a:extLst>
          </p:cNvPr>
          <p:cNvSpPr>
            <a:spLocks noGrp="1"/>
          </p:cNvSpPr>
          <p:nvPr>
            <p:ph type="body" sz="quarter" idx="3"/>
          </p:nvPr>
        </p:nvSpPr>
        <p:spPr>
          <a:xfrm>
            <a:off x="6364630" y="4587328"/>
            <a:ext cx="5060451" cy="1901961"/>
          </a:xfrm>
        </p:spPr>
        <p:txBody>
          <a:bodyPr>
            <a:noAutofit/>
          </a:bodyPr>
          <a:lstStyle/>
          <a:p>
            <a:pPr algn="just"/>
            <a:r>
              <a:rPr lang="en-IN" sz="1400" b="0" dirty="0"/>
              <a:t>ENCRYPTED IMAGE</a:t>
            </a:r>
          </a:p>
          <a:p>
            <a:pPr marL="342900" indent="-342900" algn="just">
              <a:buFont typeface="Wingdings" panose="05000000000000000000" pitchFamily="2" charset="2"/>
              <a:buChar char="Ø"/>
            </a:pPr>
            <a:r>
              <a:rPr lang="en-IN" sz="1500" b="0" dirty="0"/>
              <a:t>After the encryption , the image we obtained is the encrypted image which is represented as below figure</a:t>
            </a:r>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endParaRPr lang="en-IN" sz="1500" b="0" dirty="0"/>
          </a:p>
          <a:p>
            <a:pPr marL="342900" indent="-342900" algn="just">
              <a:buFont typeface="Wingdings" panose="05000000000000000000" pitchFamily="2" charset="2"/>
              <a:buChar char="Ø"/>
            </a:pPr>
            <a:r>
              <a:rPr lang="en-IN" sz="1500" b="0" dirty="0"/>
              <a:t>It acts a protective layer from cyber attacks to steal the information.</a:t>
            </a:r>
          </a:p>
          <a:p>
            <a:pPr marL="342900" indent="-342900" algn="just">
              <a:buFont typeface="Wingdings" panose="05000000000000000000" pitchFamily="2" charset="2"/>
              <a:buChar char="Ø"/>
            </a:pPr>
            <a:r>
              <a:rPr lang="en-IN" sz="1500" b="0" dirty="0"/>
              <a:t>After the encryption the resulted encrypted image has a hidden data in it.</a:t>
            </a:r>
          </a:p>
          <a:p>
            <a:pPr marL="342900" indent="-342900" algn="just">
              <a:buFont typeface="Wingdings" panose="05000000000000000000" pitchFamily="2" charset="2"/>
              <a:buChar char="Ø"/>
            </a:pPr>
            <a:endParaRPr lang="en-IN" sz="1500" b="0" dirty="0"/>
          </a:p>
        </p:txBody>
      </p:sp>
      <p:pic>
        <p:nvPicPr>
          <p:cNvPr id="6" name="Content Placeholder 5">
            <a:extLst>
              <a:ext uri="{FF2B5EF4-FFF2-40B4-BE49-F238E27FC236}">
                <a16:creationId xmlns:a16="http://schemas.microsoft.com/office/drawing/2014/main" id="{9615756B-C67D-9BD8-7914-996DFBEC413F}"/>
              </a:ext>
            </a:extLst>
          </p:cNvPr>
          <p:cNvPicPr>
            <a:picLocks noGrp="1" noChangeAspect="1"/>
          </p:cNvPicPr>
          <p:nvPr>
            <p:ph sz="quarter" idx="4"/>
          </p:nvPr>
        </p:nvPicPr>
        <p:blipFill>
          <a:blip r:embed="rId3"/>
          <a:stretch>
            <a:fillRect/>
          </a:stretch>
        </p:blipFill>
        <p:spPr>
          <a:xfrm>
            <a:off x="6357807" y="2891844"/>
            <a:ext cx="5060451" cy="1695485"/>
          </a:xfrm>
        </p:spPr>
      </p:pic>
    </p:spTree>
    <p:extLst>
      <p:ext uri="{BB962C8B-B14F-4D97-AF65-F5344CB8AC3E}">
        <p14:creationId xmlns:p14="http://schemas.microsoft.com/office/powerpoint/2010/main" val="630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6AED17-86E1-5689-250F-808DF4F42CFE}"/>
              </a:ext>
            </a:extLst>
          </p:cNvPr>
          <p:cNvSpPr>
            <a:spLocks noGrp="1"/>
          </p:cNvSpPr>
          <p:nvPr>
            <p:ph type="body" idx="1"/>
          </p:nvPr>
        </p:nvSpPr>
        <p:spPr>
          <a:xfrm>
            <a:off x="542924" y="3553460"/>
            <a:ext cx="5106988" cy="2651760"/>
          </a:xfrm>
        </p:spPr>
        <p:txBody>
          <a:bodyPr>
            <a:normAutofit fontScale="70000" lnSpcReduction="20000"/>
          </a:bodyPr>
          <a:lstStyle/>
          <a:p>
            <a:pPr algn="just"/>
            <a:r>
              <a:rPr lang="en-IN" b="0" dirty="0"/>
              <a:t>ENCRYPTION :</a:t>
            </a:r>
          </a:p>
          <a:p>
            <a:pPr marL="342900" indent="-342900" algn="just">
              <a:buFont typeface="Wingdings" panose="05000000000000000000" pitchFamily="2" charset="2"/>
              <a:buChar char="Ø"/>
            </a:pPr>
            <a:r>
              <a:rPr lang="en-IN" b="0" dirty="0"/>
              <a:t>Firstly ,the encryption process takes place.</a:t>
            </a:r>
          </a:p>
          <a:p>
            <a:pPr marL="342900" indent="-342900" algn="just">
              <a:buFont typeface="Wingdings" panose="05000000000000000000" pitchFamily="2" charset="2"/>
              <a:buChar char="Ø"/>
            </a:pPr>
            <a:r>
              <a:rPr lang="en-IN" b="0" dirty="0"/>
              <a:t>To start the encryption we have to use the security key.</a:t>
            </a:r>
          </a:p>
          <a:p>
            <a:pPr marL="342900" indent="-342900" algn="just">
              <a:buFont typeface="Wingdings" panose="05000000000000000000" pitchFamily="2" charset="2"/>
              <a:buChar char="Ø"/>
            </a:pPr>
            <a:r>
              <a:rPr lang="en-IN" b="0" dirty="0"/>
              <a:t>Then the text we required to hide should be entered.</a:t>
            </a:r>
          </a:p>
          <a:p>
            <a:pPr marL="342900" indent="-342900" algn="just">
              <a:buFont typeface="Wingdings" panose="05000000000000000000" pitchFamily="2" charset="2"/>
              <a:buChar char="Ø"/>
            </a:pPr>
            <a:r>
              <a:rPr lang="en-IN" b="0" dirty="0"/>
              <a:t>Finally the data is securely hidden in the required image.</a:t>
            </a:r>
          </a:p>
          <a:p>
            <a:pPr algn="just"/>
            <a:endParaRPr lang="en-IN" b="0" dirty="0"/>
          </a:p>
        </p:txBody>
      </p:sp>
      <p:pic>
        <p:nvPicPr>
          <p:cNvPr id="7" name="Content Placeholder 6">
            <a:extLst>
              <a:ext uri="{FF2B5EF4-FFF2-40B4-BE49-F238E27FC236}">
                <a16:creationId xmlns:a16="http://schemas.microsoft.com/office/drawing/2014/main" id="{B45B4B59-9C1E-0703-D192-45A752D2BED5}"/>
              </a:ext>
            </a:extLst>
          </p:cNvPr>
          <p:cNvPicPr>
            <a:picLocks noGrp="1" noChangeAspect="1"/>
          </p:cNvPicPr>
          <p:nvPr>
            <p:ph sz="half" idx="2"/>
          </p:nvPr>
        </p:nvPicPr>
        <p:blipFill>
          <a:blip r:embed="rId2"/>
          <a:stretch>
            <a:fillRect/>
          </a:stretch>
        </p:blipFill>
        <p:spPr>
          <a:xfrm>
            <a:off x="542924" y="1323729"/>
            <a:ext cx="5106988" cy="1754751"/>
          </a:xfrm>
        </p:spPr>
      </p:pic>
      <p:sp>
        <p:nvSpPr>
          <p:cNvPr id="5" name="Text Placeholder 4">
            <a:extLst>
              <a:ext uri="{FF2B5EF4-FFF2-40B4-BE49-F238E27FC236}">
                <a16:creationId xmlns:a16="http://schemas.microsoft.com/office/drawing/2014/main" id="{C95925F8-2191-A3D3-FE03-8245041816BA}"/>
              </a:ext>
            </a:extLst>
          </p:cNvPr>
          <p:cNvSpPr>
            <a:spLocks noGrp="1"/>
          </p:cNvSpPr>
          <p:nvPr>
            <p:ph type="body" sz="quarter" idx="3"/>
          </p:nvPr>
        </p:nvSpPr>
        <p:spPr>
          <a:xfrm>
            <a:off x="6300019" y="3551002"/>
            <a:ext cx="5207634" cy="2900680"/>
          </a:xfrm>
        </p:spPr>
        <p:txBody>
          <a:bodyPr>
            <a:normAutofit fontScale="70000" lnSpcReduction="20000"/>
          </a:bodyPr>
          <a:lstStyle/>
          <a:p>
            <a:pPr marL="342900" indent="-342900" algn="just">
              <a:buFont typeface="Wingdings" panose="05000000000000000000" pitchFamily="2" charset="2"/>
              <a:buChar char="Ø"/>
            </a:pPr>
            <a:endParaRPr lang="en-IN" dirty="0"/>
          </a:p>
          <a:p>
            <a:pPr algn="just"/>
            <a:r>
              <a:rPr lang="en-IN" b="0" dirty="0"/>
              <a:t>DECRYPTION</a:t>
            </a:r>
            <a:r>
              <a:rPr lang="en-IN" dirty="0"/>
              <a:t> :</a:t>
            </a:r>
          </a:p>
          <a:p>
            <a:pPr marL="342900" indent="-342900" algn="just">
              <a:buFont typeface="Wingdings" panose="05000000000000000000" pitchFamily="2" charset="2"/>
              <a:buChar char="Ø"/>
            </a:pPr>
            <a:r>
              <a:rPr lang="en-IN" b="0" dirty="0"/>
              <a:t>After the image encryption, its time to decryption on the other side.</a:t>
            </a:r>
          </a:p>
          <a:p>
            <a:pPr marL="342900" indent="-342900" algn="just">
              <a:buFont typeface="Wingdings" panose="05000000000000000000" pitchFamily="2" charset="2"/>
              <a:buChar char="Ø"/>
            </a:pPr>
            <a:r>
              <a:rPr lang="en-IN" b="0" dirty="0"/>
              <a:t>To start it we have to enter the same common security key.</a:t>
            </a:r>
          </a:p>
          <a:p>
            <a:pPr marL="342900" indent="-342900" algn="just">
              <a:buFont typeface="Wingdings" panose="05000000000000000000" pitchFamily="2" charset="2"/>
              <a:buChar char="Ø"/>
            </a:pPr>
            <a:r>
              <a:rPr lang="en-IN" b="0" dirty="0"/>
              <a:t>Then a logic number also has to be entered into it.</a:t>
            </a:r>
          </a:p>
          <a:p>
            <a:pPr marL="342900" indent="-342900" algn="just">
              <a:buFont typeface="Wingdings" panose="05000000000000000000" pitchFamily="2" charset="2"/>
              <a:buChar char="Ø"/>
            </a:pPr>
            <a:r>
              <a:rPr lang="en-IN" b="0" dirty="0"/>
              <a:t>Finally the data is which was securely hidden will be displayed out.</a:t>
            </a:r>
          </a:p>
          <a:p>
            <a:pPr marL="342900" indent="-342900" algn="just">
              <a:buFont typeface="Wingdings" panose="05000000000000000000" pitchFamily="2" charset="2"/>
              <a:buChar char="Ø"/>
            </a:pPr>
            <a:endParaRPr lang="en-IN" b="0" dirty="0"/>
          </a:p>
        </p:txBody>
      </p:sp>
      <p:pic>
        <p:nvPicPr>
          <p:cNvPr id="13" name="Content Placeholder 12">
            <a:extLst>
              <a:ext uri="{FF2B5EF4-FFF2-40B4-BE49-F238E27FC236}">
                <a16:creationId xmlns:a16="http://schemas.microsoft.com/office/drawing/2014/main" id="{000C45B7-0BFD-78EF-5082-208A574308CA}"/>
              </a:ext>
            </a:extLst>
          </p:cNvPr>
          <p:cNvPicPr>
            <a:picLocks noGrp="1" noChangeAspect="1"/>
          </p:cNvPicPr>
          <p:nvPr>
            <p:ph sz="quarter" idx="4"/>
          </p:nvPr>
        </p:nvPicPr>
        <p:blipFill>
          <a:blip r:embed="rId3"/>
          <a:stretch>
            <a:fillRect/>
          </a:stretch>
        </p:blipFill>
        <p:spPr>
          <a:xfrm>
            <a:off x="6300019" y="1323729"/>
            <a:ext cx="5095875" cy="1754752"/>
          </a:xfrm>
        </p:spPr>
      </p:pic>
    </p:spTree>
    <p:extLst>
      <p:ext uri="{BB962C8B-B14F-4D97-AF65-F5344CB8AC3E}">
        <p14:creationId xmlns:p14="http://schemas.microsoft.com/office/powerpoint/2010/main" val="229941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algn="l"/>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13957"/>
            <a:ext cx="11029615" cy="2676763"/>
          </a:xfrm>
        </p:spPr>
        <p:txBody>
          <a:bodyPr>
            <a:normAutofit/>
          </a:bodyPr>
          <a:lstStyle/>
          <a:p>
            <a:pPr>
              <a:buFont typeface="Wingdings" panose="05000000000000000000" pitchFamily="2" charset="2"/>
              <a:buChar char="Ø"/>
            </a:pPr>
            <a:r>
              <a:rPr lang="en-US" sz="2200" dirty="0"/>
              <a:t>GITHUB LINK :</a:t>
            </a:r>
          </a:p>
          <a:p>
            <a:pPr marL="0" indent="0">
              <a:buNone/>
            </a:pPr>
            <a:r>
              <a:rPr lang="en-US" sz="2200" dirty="0"/>
              <a:t>https://github.com/Jethin2205/Hiding-A-Text-Inside-An-Image-Using-Steganography/tree/main</a:t>
            </a:r>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95858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D016-0C5E-F847-73E4-8939D30E03C7}"/>
              </a:ext>
            </a:extLst>
          </p:cNvPr>
          <p:cNvSpPr>
            <a:spLocks noGrp="1"/>
          </p:cNvSpPr>
          <p:nvPr>
            <p:ph type="title"/>
          </p:nvPr>
        </p:nvSpPr>
        <p:spPr>
          <a:xfrm>
            <a:off x="919119" y="656794"/>
            <a:ext cx="10353761" cy="1326321"/>
          </a:xfrm>
        </p:spPr>
        <p:txBody>
          <a:bodyPr/>
          <a:lstStyle/>
          <a:p>
            <a:pPr algn="l"/>
            <a:r>
              <a:rPr lang="en-IN" dirty="0"/>
              <a:t>STUDENT DETAILS</a:t>
            </a:r>
          </a:p>
        </p:txBody>
      </p:sp>
      <p:sp>
        <p:nvSpPr>
          <p:cNvPr id="3" name="Content Placeholder 2">
            <a:extLst>
              <a:ext uri="{FF2B5EF4-FFF2-40B4-BE49-F238E27FC236}">
                <a16:creationId xmlns:a16="http://schemas.microsoft.com/office/drawing/2014/main" id="{567D25F1-C269-F666-E9C0-68D949881D8C}"/>
              </a:ext>
            </a:extLst>
          </p:cNvPr>
          <p:cNvSpPr>
            <a:spLocks noGrp="1"/>
          </p:cNvSpPr>
          <p:nvPr>
            <p:ph idx="1"/>
          </p:nvPr>
        </p:nvSpPr>
        <p:spPr>
          <a:xfrm>
            <a:off x="1638300" y="2172929"/>
            <a:ext cx="8915400" cy="3777622"/>
          </a:xfrm>
        </p:spPr>
        <p:txBody>
          <a:bodyPr>
            <a:normAutofit/>
          </a:bodyPr>
          <a:lstStyle/>
          <a:p>
            <a:pPr>
              <a:buFont typeface="Wingdings" panose="05000000000000000000" pitchFamily="2" charset="2"/>
              <a:buChar char="§"/>
            </a:pPr>
            <a:r>
              <a:rPr lang="en-IN" sz="1800" b="1" u="sng" dirty="0">
                <a:solidFill>
                  <a:schemeClr val="accent1">
                    <a:lumMod val="60000"/>
                    <a:lumOff val="40000"/>
                  </a:schemeClr>
                </a:solidFill>
              </a:rPr>
              <a:t>NAME</a:t>
            </a:r>
            <a:r>
              <a:rPr lang="en-IN" sz="1800" dirty="0"/>
              <a:t> :  VULLI JETHIN</a:t>
            </a:r>
          </a:p>
          <a:p>
            <a:pPr>
              <a:buFont typeface="Wingdings" panose="05000000000000000000" pitchFamily="2" charset="2"/>
              <a:buChar char="§"/>
            </a:pPr>
            <a:r>
              <a:rPr lang="en-IN" sz="1800" b="1" u="sng" dirty="0">
                <a:solidFill>
                  <a:schemeClr val="accent1">
                    <a:lumMod val="60000"/>
                    <a:lumOff val="40000"/>
                  </a:schemeClr>
                </a:solidFill>
              </a:rPr>
              <a:t>SKILLS</a:t>
            </a:r>
            <a:r>
              <a:rPr lang="en-IN" sz="1800" dirty="0"/>
              <a:t> </a:t>
            </a:r>
            <a:r>
              <a:rPr lang="en-IN" sz="1800" b="1" u="sng" dirty="0">
                <a:solidFill>
                  <a:schemeClr val="accent1">
                    <a:lumMod val="60000"/>
                    <a:lumOff val="40000"/>
                  </a:schemeClr>
                </a:solidFill>
              </a:rPr>
              <a:t>BUILD</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EMAIL</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ID</a:t>
            </a:r>
            <a:r>
              <a:rPr lang="en-IN" sz="1800" u="sng" dirty="0">
                <a:solidFill>
                  <a:schemeClr val="accent1">
                    <a:lumMod val="60000"/>
                    <a:lumOff val="40000"/>
                  </a:schemeClr>
                </a:solidFill>
              </a:rPr>
              <a:t> </a:t>
            </a:r>
            <a:r>
              <a:rPr lang="en-IN" sz="1800" dirty="0"/>
              <a:t>:jethinvulli22@gmail.com</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NAME</a:t>
            </a:r>
            <a:r>
              <a:rPr lang="en-IN" sz="1800" u="sng" dirty="0"/>
              <a:t> </a:t>
            </a:r>
            <a:r>
              <a:rPr lang="en-IN" sz="1800" dirty="0"/>
              <a:t>:SRK INSTITUTE OF TECHNOLOGY</a:t>
            </a:r>
          </a:p>
          <a:p>
            <a:pPr>
              <a:buFont typeface="Wingdings" panose="05000000000000000000" pitchFamily="2" charset="2"/>
              <a:buChar char="§"/>
            </a:pPr>
            <a:r>
              <a:rPr lang="en-IN" sz="1800" b="1" u="sng" dirty="0">
                <a:solidFill>
                  <a:schemeClr val="accent1">
                    <a:lumMod val="60000"/>
                    <a:lumOff val="40000"/>
                  </a:schemeClr>
                </a:solidFill>
              </a:rPr>
              <a:t>COLLEGE</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STATE</a:t>
            </a:r>
            <a:r>
              <a:rPr lang="en-IN" sz="1800" u="sng" dirty="0">
                <a:solidFill>
                  <a:schemeClr val="accent1">
                    <a:lumMod val="60000"/>
                    <a:lumOff val="40000"/>
                  </a:schemeClr>
                </a:solidFill>
              </a:rPr>
              <a:t> </a:t>
            </a:r>
            <a:r>
              <a:rPr lang="en-IN" sz="1800" dirty="0"/>
              <a:t>:ANDHRA PRADESH</a:t>
            </a:r>
          </a:p>
          <a:p>
            <a:pPr>
              <a:buFont typeface="Wingdings" panose="05000000000000000000" pitchFamily="2" charset="2"/>
              <a:buChar char="§"/>
            </a:pPr>
            <a:r>
              <a:rPr lang="en-IN" sz="1800" b="1" u="sng" dirty="0">
                <a:solidFill>
                  <a:schemeClr val="accent1">
                    <a:lumMod val="60000"/>
                    <a:lumOff val="40000"/>
                  </a:schemeClr>
                </a:solidFill>
              </a:rPr>
              <a:t>DOMAIN</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OF</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YOUR</a:t>
            </a:r>
            <a:r>
              <a:rPr lang="en-IN" sz="1800" u="sng" dirty="0">
                <a:solidFill>
                  <a:schemeClr val="accent1">
                    <a:lumMod val="60000"/>
                    <a:lumOff val="40000"/>
                  </a:schemeClr>
                </a:solidFill>
              </a:rPr>
              <a:t> </a:t>
            </a:r>
            <a:r>
              <a:rPr lang="en-IN" sz="1800" b="1" u="sng" dirty="0">
                <a:solidFill>
                  <a:schemeClr val="accent1">
                    <a:lumMod val="60000"/>
                    <a:lumOff val="40000"/>
                  </a:schemeClr>
                </a:solidFill>
              </a:rPr>
              <a:t>INTERNSHIP</a:t>
            </a:r>
            <a:r>
              <a:rPr lang="en-IN" sz="1800" dirty="0">
                <a:solidFill>
                  <a:schemeClr val="accent1">
                    <a:lumMod val="60000"/>
                    <a:lumOff val="40000"/>
                  </a:schemeClr>
                </a:solidFill>
              </a:rPr>
              <a:t> </a:t>
            </a:r>
            <a:r>
              <a:rPr lang="en-IN" sz="1800" dirty="0"/>
              <a:t>:IBM SKILLS BUILD CYBER-SECURITY WITH KALI-LINUX</a:t>
            </a:r>
          </a:p>
          <a:p>
            <a:pPr>
              <a:buFont typeface="Wingdings" panose="05000000000000000000" pitchFamily="2" charset="2"/>
              <a:buChar char="§"/>
            </a:pPr>
            <a:r>
              <a:rPr lang="en-IN" sz="1800" b="1" u="sng" dirty="0">
                <a:solidFill>
                  <a:schemeClr val="accent1">
                    <a:lumMod val="60000"/>
                    <a:lumOff val="40000"/>
                  </a:schemeClr>
                </a:solidFill>
              </a:rPr>
              <a:t>START DATE – END DATE OF INTERNSHIP </a:t>
            </a:r>
            <a:r>
              <a:rPr lang="en-IN" sz="1800" dirty="0"/>
              <a:t>: 3</a:t>
            </a:r>
            <a:r>
              <a:rPr lang="en-IN" sz="1800" baseline="30000" dirty="0"/>
              <a:t>RD</a:t>
            </a:r>
            <a:r>
              <a:rPr lang="en-IN" sz="1800" dirty="0"/>
              <a:t> JUNE 2024 – 15</a:t>
            </a:r>
            <a:r>
              <a:rPr lang="en-IN" sz="1800" baseline="30000" dirty="0"/>
              <a:t>TH</a:t>
            </a:r>
            <a:r>
              <a:rPr lang="en-IN" sz="1800" dirty="0"/>
              <a:t> JULY 2024</a:t>
            </a:r>
          </a:p>
        </p:txBody>
      </p:sp>
    </p:spTree>
    <p:extLst>
      <p:ext uri="{BB962C8B-B14F-4D97-AF65-F5344CB8AC3E}">
        <p14:creationId xmlns:p14="http://schemas.microsoft.com/office/powerpoint/2010/main" val="1296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56479" y="689568"/>
            <a:ext cx="10353761" cy="1326321"/>
          </a:xfrm>
        </p:spPr>
        <p:txBody>
          <a:bodyPr>
            <a:normAutofit/>
          </a:bodyPr>
          <a:lstStyle/>
          <a:p>
            <a:pPr algn="l"/>
            <a:r>
              <a:rPr lang="en-GB" u="sng" dirty="0"/>
              <a:t>PROJECT</a:t>
            </a:r>
            <a:r>
              <a:rPr lang="en-GB" dirty="0"/>
              <a:t> </a:t>
            </a:r>
            <a:r>
              <a:rPr lang="en-GB" u="sng" dirty="0"/>
              <a:t>TITLE</a:t>
            </a:r>
            <a:r>
              <a:rPr lang="en-GB" dirty="0"/>
              <a:t> </a:t>
            </a:r>
            <a:r>
              <a:rPr lang="en-GB" sz="3200" dirty="0"/>
              <a:t>: </a:t>
            </a:r>
            <a:r>
              <a:rPr lang="en-IN" sz="3200" dirty="0"/>
              <a:t>Hiding a text inside an image using steganography</a:t>
            </a:r>
            <a:endParaRPr lang="en-US" sz="32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13795" y="2096064"/>
            <a:ext cx="10700689" cy="4152336"/>
          </a:xfrm>
        </p:spPr>
        <p:txBody>
          <a:bodyPr>
            <a:normAutofit/>
          </a:bodyPr>
          <a:lstStyle/>
          <a:p>
            <a:r>
              <a:rPr lang="en-US" sz="2800" dirty="0"/>
              <a:t>What is Cyber Security?</a:t>
            </a:r>
          </a:p>
          <a:p>
            <a:pPr marL="0" indent="0" algn="just">
              <a:buNone/>
            </a:pPr>
            <a:r>
              <a:rPr lang="en-US" dirty="0"/>
              <a:t>Cybersecurity is the practice of protecting systems, networks, and programs from digital attacks. These cyberattacks are usually aimed at accessing, changing, or destroying sensitive information; extorting money from users via ransomware</a:t>
            </a:r>
          </a:p>
          <a:p>
            <a:r>
              <a:rPr lang="en-US" sz="2800" dirty="0"/>
              <a:t>What is steganography?</a:t>
            </a:r>
          </a:p>
          <a:p>
            <a:pPr marL="0" indent="0" algn="just">
              <a:buNone/>
            </a:pPr>
            <a:r>
              <a:rPr lang="en-US" dirty="0"/>
              <a:t>Steganography is the technique of hiding data within an ordinary, </a:t>
            </a:r>
            <a:r>
              <a:rPr lang="en-US" dirty="0" err="1"/>
              <a:t>nonsecret</a:t>
            </a:r>
            <a:r>
              <a:rPr lang="en-US" dirty="0"/>
              <a:t> file or message to avoid detection; the hidden data is then extracted at its destination. Steganography use can be combined with encryption as an extra step for hiding or protecting data</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4283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pPr algn="l"/>
            <a:r>
              <a:rPr lang="en-US" u="sng"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buFont typeface="Wingdings" panose="05000000000000000000" pitchFamily="2" charset="2"/>
              <a:buChar char="Ø"/>
            </a:pPr>
            <a:r>
              <a:rPr lang="en-US" dirty="0"/>
              <a:t>Project  Overview</a:t>
            </a:r>
          </a:p>
          <a:p>
            <a:pPr>
              <a:buFont typeface="Wingdings" panose="05000000000000000000" pitchFamily="2" charset="2"/>
              <a:buChar char="Ø"/>
            </a:pPr>
            <a:r>
              <a:rPr lang="en-US" sz="2000" dirty="0"/>
              <a:t>Who Are The End Users of </a:t>
            </a:r>
            <a:r>
              <a:rPr lang="en-US" dirty="0"/>
              <a:t>T</a:t>
            </a:r>
            <a:r>
              <a:rPr lang="en-US" sz="2000" dirty="0"/>
              <a:t>his </a:t>
            </a:r>
            <a:r>
              <a:rPr lang="en-US" dirty="0"/>
              <a:t>P</a:t>
            </a:r>
            <a:r>
              <a:rPr lang="en-US" sz="2000" dirty="0"/>
              <a:t>roject?</a:t>
            </a:r>
          </a:p>
          <a:p>
            <a:pPr>
              <a:buFont typeface="Wingdings" panose="05000000000000000000" pitchFamily="2" charset="2"/>
              <a:buChar char="Ø"/>
            </a:pPr>
            <a:r>
              <a:rPr lang="en-US" sz="2000" dirty="0"/>
              <a:t>Your Solution and It’s Value Proposition</a:t>
            </a:r>
          </a:p>
          <a:p>
            <a:pPr>
              <a:buFont typeface="Wingdings" panose="05000000000000000000" pitchFamily="2" charset="2"/>
              <a:buChar char="Ø"/>
            </a:pPr>
            <a:r>
              <a:rPr lang="en-US" dirty="0"/>
              <a:t>How did you customize the project and make it your own</a:t>
            </a:r>
          </a:p>
          <a:p>
            <a:pPr>
              <a:buFont typeface="Wingdings" panose="05000000000000000000" pitchFamily="2" charset="2"/>
              <a:buChar char="Ø"/>
            </a:pPr>
            <a:r>
              <a:rPr lang="en-GB" dirty="0"/>
              <a:t>Modelling</a:t>
            </a:r>
          </a:p>
          <a:p>
            <a:pPr>
              <a:buFont typeface="Wingdings" panose="05000000000000000000" pitchFamily="2" charset="2"/>
              <a:buChar char="Ø"/>
            </a:pPr>
            <a:r>
              <a:rPr lang="en-GB" dirty="0"/>
              <a:t>Results</a:t>
            </a:r>
          </a:p>
          <a:p>
            <a:pPr>
              <a:buFont typeface="Wingdings" panose="05000000000000000000" pitchFamily="2" charset="2"/>
              <a:buChar char="Ø"/>
            </a:pPr>
            <a:r>
              <a:rPr lang="en-GB" dirty="0"/>
              <a:t>Links</a:t>
            </a:r>
          </a:p>
          <a:p>
            <a:endParaRPr lang="en-US" dirty="0"/>
          </a:p>
          <a:p>
            <a:endParaRPr lang="en-US" sz="2000" dirty="0"/>
          </a:p>
          <a:p>
            <a:endParaRPr lang="en-US" dirty="0"/>
          </a:p>
        </p:txBody>
      </p:sp>
    </p:spTree>
    <p:extLst>
      <p:ext uri="{BB962C8B-B14F-4D97-AF65-F5344CB8AC3E}">
        <p14:creationId xmlns:p14="http://schemas.microsoft.com/office/powerpoint/2010/main" val="211682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7585" y="462116"/>
            <a:ext cx="10353761" cy="1042219"/>
          </a:xfrm>
        </p:spPr>
        <p:txBody>
          <a:bodyPr anchor="ctr"/>
          <a:lstStyle/>
          <a:p>
            <a:pPr algn="l"/>
            <a:r>
              <a:rPr lang="en-US" u="sng" dirty="0"/>
              <a:t>PROJECT</a:t>
            </a:r>
            <a:r>
              <a:rPr lang="en-US" dirty="0"/>
              <a:t>  </a:t>
            </a:r>
            <a:r>
              <a:rPr lang="en-US" u="sng" dirty="0"/>
              <a:t>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27585" y="1504335"/>
            <a:ext cx="10353762" cy="5088970"/>
          </a:xfrm>
        </p:spPr>
        <p:txBody>
          <a:bodyPr>
            <a:normAutofit/>
          </a:bodyPr>
          <a:lstStyle/>
          <a:p>
            <a:pPr marL="0" indent="0">
              <a:buNone/>
            </a:pPr>
            <a:r>
              <a:rPr lang="en-US" u="sng" dirty="0"/>
              <a:t>OBJECTIVE</a:t>
            </a:r>
            <a:r>
              <a:rPr lang="en-US" dirty="0"/>
              <a:t> : </a:t>
            </a:r>
          </a:p>
          <a:p>
            <a:pPr algn="just">
              <a:buFont typeface="Wingdings" panose="05000000000000000000" pitchFamily="2" charset="2"/>
              <a:buChar char="§"/>
            </a:pPr>
            <a:r>
              <a:rPr lang="en-US" dirty="0"/>
              <a:t>The objective of steganography is to hide a secret message within a cover-media in such a way that others cannot discern the presence of the hidden message. </a:t>
            </a:r>
          </a:p>
          <a:p>
            <a:pPr algn="just">
              <a:buFont typeface="Wingdings" panose="05000000000000000000" pitchFamily="2" charset="2"/>
              <a:buChar char="§"/>
            </a:pPr>
            <a:r>
              <a:rPr lang="en-US" dirty="0"/>
              <a:t>Image encryption is the process of hiding images from unauthorized access using a secret key.</a:t>
            </a:r>
          </a:p>
          <a:p>
            <a:pPr algn="just">
              <a:buFont typeface="Wingdings" panose="05000000000000000000" pitchFamily="2" charset="2"/>
              <a:buChar char="§"/>
            </a:pPr>
            <a:endParaRPr lang="en-US" dirty="0"/>
          </a:p>
          <a:p>
            <a:pPr marL="0" indent="0" algn="just">
              <a:buNone/>
            </a:pPr>
            <a:r>
              <a:rPr lang="en-US" u="sng" dirty="0"/>
              <a:t>PURPOSE</a:t>
            </a:r>
            <a:r>
              <a:rPr lang="en-US" dirty="0"/>
              <a:t> :</a:t>
            </a:r>
          </a:p>
          <a:p>
            <a:pPr algn="just">
              <a:buFont typeface="Wingdings" panose="05000000000000000000" pitchFamily="2" charset="2"/>
              <a:buChar char="§"/>
            </a:pPr>
            <a:r>
              <a:rPr lang="en-US" dirty="0"/>
              <a:t>Steganography is the practice of concealing information within another message or physical object to avoid detection.</a:t>
            </a:r>
          </a:p>
          <a:p>
            <a:pPr algn="just">
              <a:buFont typeface="Wingdings" panose="05000000000000000000" pitchFamily="2" charset="2"/>
              <a:buChar char="§"/>
            </a:pPr>
            <a:r>
              <a:rPr lang="en-US" dirty="0"/>
              <a:t>Steganography can be used to hide virtually any type of digital content, including text, image, video, or audio content.</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marL="0" indent="0" algn="just">
              <a:buNone/>
            </a:pPr>
            <a:endParaRPr lang="en-US" dirty="0"/>
          </a:p>
        </p:txBody>
      </p:sp>
    </p:spTree>
    <p:extLst>
      <p:ext uri="{BB962C8B-B14F-4D97-AF65-F5344CB8AC3E}">
        <p14:creationId xmlns:p14="http://schemas.microsoft.com/office/powerpoint/2010/main" val="584653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71825-6A03-25E7-A7CB-7A3CD4F55670}"/>
              </a:ext>
            </a:extLst>
          </p:cNvPr>
          <p:cNvSpPr>
            <a:spLocks noGrp="1"/>
          </p:cNvSpPr>
          <p:nvPr>
            <p:ph idx="1"/>
          </p:nvPr>
        </p:nvSpPr>
        <p:spPr>
          <a:xfrm>
            <a:off x="561474" y="768469"/>
            <a:ext cx="10783294" cy="5117431"/>
          </a:xfrm>
        </p:spPr>
        <p:txBody>
          <a:bodyPr/>
          <a:lstStyle/>
          <a:p>
            <a:pPr marL="0" indent="0">
              <a:buNone/>
            </a:pPr>
            <a:r>
              <a:rPr lang="en-IN" u="sng" dirty="0"/>
              <a:t>AIM</a:t>
            </a:r>
            <a:r>
              <a:rPr lang="en-IN" dirty="0"/>
              <a:t>:</a:t>
            </a:r>
          </a:p>
          <a:p>
            <a:pPr marL="0" indent="0">
              <a:buNone/>
            </a:pPr>
            <a:r>
              <a:rPr lang="en-US" dirty="0"/>
              <a:t>The primary goals of steganography are to achieve  these of the following</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Large embedding capacity</a:t>
            </a:r>
          </a:p>
          <a:p>
            <a:pPr>
              <a:buFont typeface="Wingdings" panose="05000000000000000000" pitchFamily="2" charset="2"/>
              <a:buChar char="Ø"/>
            </a:pPr>
            <a:r>
              <a:rPr lang="en-US" dirty="0"/>
              <a:t>Perceptual transparency</a:t>
            </a:r>
          </a:p>
          <a:p>
            <a:pPr marL="0" indent="0">
              <a:buNone/>
            </a:pPr>
            <a:endParaRPr lang="en-IN" dirty="0"/>
          </a:p>
          <a:p>
            <a:pPr>
              <a:buFont typeface="Wingdings" panose="05000000000000000000" pitchFamily="2" charset="2"/>
              <a:buChar char="§"/>
            </a:pPr>
            <a:r>
              <a:rPr lang="en-US" dirty="0"/>
              <a:t>Steganography aims to hide confidential information within innocent carriers such as images, audio, or video files</a:t>
            </a:r>
          </a:p>
          <a:p>
            <a:pPr>
              <a:buFont typeface="Wingdings" panose="05000000000000000000" pitchFamily="2" charset="2"/>
              <a:buChar char="§"/>
            </a:pPr>
            <a:r>
              <a:rPr lang="en-US" dirty="0"/>
              <a:t>Steganography has been practiced in various forms for thousands of years to keep communications private.</a:t>
            </a:r>
            <a:endParaRPr lang="en-IN" dirty="0"/>
          </a:p>
        </p:txBody>
      </p:sp>
    </p:spTree>
    <p:extLst>
      <p:ext uri="{BB962C8B-B14F-4D97-AF65-F5344CB8AC3E}">
        <p14:creationId xmlns:p14="http://schemas.microsoft.com/office/powerpoint/2010/main" val="342655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5639" y="491613"/>
            <a:ext cx="10641915" cy="1326321"/>
          </a:xfrm>
        </p:spPr>
        <p:txBody>
          <a:bodyPr anchor="ctr"/>
          <a:lstStyle/>
          <a:p>
            <a:pPr algn="l"/>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2387" y="2069432"/>
            <a:ext cx="10828421" cy="4788568"/>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General Users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Everyday individuals who use steganography tools to hide sensitive information within digital media (like images, audio files, or videos) for privacy or security reasons.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Law Enforcement and Intelligence Agencies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These entities may use steganography detection tools to uncover hidden messages or data during investigations.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Military Personnel</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Military applications may involve embedding secret messages in images or other media for secure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Security Experts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Cybersecurity professionals might utilize steganography tools to test network defenses or to secure data transmission.</a:t>
            </a:r>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423037"/>
            <a:ext cx="11029616" cy="1188720"/>
          </a:xfrm>
        </p:spPr>
        <p:txBody>
          <a:bodyPr anchor="ctr"/>
          <a:lstStyle/>
          <a:p>
            <a:pPr algn="l"/>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4885296"/>
          </a:xfrm>
        </p:spPr>
        <p:txBody>
          <a:bodyPr>
            <a:normAutofit lnSpcReduction="10000"/>
          </a:bodyPr>
          <a:lstStyle/>
          <a:p>
            <a:pPr marL="0" indent="0" algn="just" eaLnBrk="0" fontAlgn="base" hangingPunct="0">
              <a:lnSpc>
                <a:spcPct val="100000"/>
              </a:lnSpc>
              <a:spcBef>
                <a:spcPct val="0"/>
              </a:spcBef>
              <a:spcAft>
                <a:spcPct val="0"/>
              </a:spcAft>
              <a:buSzTx/>
              <a:buNone/>
            </a:pPr>
            <a:r>
              <a:rPr lang="en-US" altLang="en-US" b="1" dirty="0">
                <a:effectLst/>
              </a:rPr>
              <a:t>SOLUTION :</a:t>
            </a:r>
          </a:p>
          <a:p>
            <a:pPr marL="0" indent="0" algn="just" eaLnBrk="0" fontAlgn="base" hangingPunct="0">
              <a:lnSpc>
                <a:spcPct val="100000"/>
              </a:lnSpc>
              <a:spcBef>
                <a:spcPct val="0"/>
              </a:spcBef>
              <a:spcAft>
                <a:spcPct val="0"/>
              </a:spcAft>
              <a:buSzTx/>
              <a:buNone/>
            </a:pPr>
            <a:endParaRPr lang="en-US" altLang="en-US" b="1" dirty="0">
              <a:effectLst/>
            </a:endParaRP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My solution for the problem of Cyber Attacks of Stealing Personal Data can be reduced by following some of the methods.</a:t>
            </a:r>
          </a:p>
          <a:p>
            <a:pPr algn="just" eaLnBrk="0" fontAlgn="base" hangingPunct="0">
              <a:lnSpc>
                <a:spcPct val="100000"/>
              </a:lnSpc>
              <a:spcBef>
                <a:spcPct val="0"/>
              </a:spcBef>
              <a:spcAft>
                <a:spcPct val="0"/>
              </a:spcAft>
              <a:buSzTx/>
              <a:buFont typeface="Wingdings" panose="05000000000000000000" pitchFamily="2" charset="2"/>
              <a:buChar char="Ø"/>
            </a:pPr>
            <a:r>
              <a:rPr lang="en-US" altLang="en-US" dirty="0">
                <a:effectLst/>
              </a:rPr>
              <a:t>There are many ways to get escape from Cyber Attacks. One of the Way is named as Image Steganography Technique.</a:t>
            </a:r>
            <a:endParaRPr kumimoji="0" lang="en-US" altLang="en-US" sz="2000" i="0" u="none" strike="noStrike" cap="none" normalizeH="0" baseline="0" dirty="0">
              <a:ln>
                <a:noFill/>
              </a:ln>
              <a:effectLst/>
            </a:endParaRPr>
          </a:p>
          <a:p>
            <a:pPr marL="0" indent="0" algn="just" eaLnBrk="0" fontAlgn="base" hangingPunct="0">
              <a:lnSpc>
                <a:spcPct val="100000"/>
              </a:lnSpc>
              <a:spcBef>
                <a:spcPct val="0"/>
              </a:spcBef>
              <a:spcAft>
                <a:spcPct val="0"/>
              </a:spcAft>
              <a:buSzTx/>
              <a:buNone/>
            </a:pPr>
            <a:endParaRPr kumimoji="0" lang="en-US" altLang="en-US" sz="2000" b="1" i="0" u="none" strike="noStrike" cap="none" normalizeH="0" baseline="0" dirty="0">
              <a:ln>
                <a:noFill/>
              </a:ln>
              <a:effectLst/>
            </a:endParaRPr>
          </a:p>
          <a:p>
            <a:pPr algn="just" eaLnBrk="0" fontAlgn="base" hangingPunct="0">
              <a:lnSpc>
                <a:spcPct val="100000"/>
              </a:lnSpc>
              <a:spcBef>
                <a:spcPct val="0"/>
              </a:spcBef>
              <a:spcAft>
                <a:spcPct val="0"/>
              </a:spcAft>
              <a:buSzTx/>
              <a:buFont typeface="Wingdings" panose="05000000000000000000" pitchFamily="2" charset="2"/>
              <a:buChar char="§"/>
            </a:pPr>
            <a:r>
              <a:rPr kumimoji="0" lang="en-US" altLang="en-US" sz="2000" b="1" i="0" u="none" strike="noStrike" cap="none" normalizeH="0" baseline="0" dirty="0">
                <a:ln>
                  <a:noFill/>
                </a:ln>
                <a:effectLst/>
              </a:rPr>
              <a:t>Steganography Techniq</a:t>
            </a:r>
            <a:r>
              <a:rPr lang="en-US" altLang="en-US" sz="2000" b="1" cap="none" dirty="0"/>
              <a:t>ues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Implementation of various steganographic techniques such  as LSB(Least Significant Bit) embedding in images, hiding text in audio files through frequency manipulation,    or embedding data in the whitespace of text files.</a:t>
            </a:r>
          </a:p>
          <a:p>
            <a:pPr marL="0" indent="0" algn="just" eaLnBrk="0" fontAlgn="base" hangingPunct="0">
              <a:lnSpc>
                <a:spcPct val="100000"/>
              </a:lnSpc>
              <a:spcBef>
                <a:spcPct val="0"/>
              </a:spcBef>
              <a:spcAft>
                <a:spcPct val="0"/>
              </a:spcAft>
              <a:buSzTx/>
              <a:buNone/>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Encryption</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Often, steganography is combined with encryption to ensure that the hidden information    remains secure even if discovered.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effectLst/>
              </a:rPr>
              <a:t>Detection and Analysis Tools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Development of tools to detect steganographic content</a:t>
            </a:r>
            <a:r>
              <a:rPr lang="en-US" altLang="en-US" sz="2000" cap="none" dirty="0">
                <a:solidFill>
                  <a:schemeClr val="tx1"/>
                </a:solidFill>
              </a:rPr>
              <a:t> </a:t>
            </a:r>
            <a:r>
              <a:rPr kumimoji="0" lang="en-US" altLang="en-US" sz="2000" b="0" i="0" u="none" strike="noStrike" cap="none" normalizeH="0" baseline="0" dirty="0">
                <a:ln>
                  <a:noFill/>
                </a:ln>
                <a:solidFill>
                  <a:schemeClr val="tx1"/>
                </a:solidFill>
                <a:effectLst/>
              </a:rPr>
              <a:t>within media   files, which can involve statistical analysis, anomaly detection, or visual inspection techniques.</a:t>
            </a:r>
          </a:p>
          <a:p>
            <a:endParaRPr lang="en-US" dirty="0"/>
          </a:p>
        </p:txBody>
      </p:sp>
    </p:spTree>
    <p:extLst>
      <p:ext uri="{BB962C8B-B14F-4D97-AF65-F5344CB8AC3E}">
        <p14:creationId xmlns:p14="http://schemas.microsoft.com/office/powerpoint/2010/main" val="2076851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7E84D-228A-C95E-433E-F06E312D1797}"/>
              </a:ext>
            </a:extLst>
          </p:cNvPr>
          <p:cNvSpPr>
            <a:spLocks noGrp="1"/>
          </p:cNvSpPr>
          <p:nvPr>
            <p:ph idx="1"/>
          </p:nvPr>
        </p:nvSpPr>
        <p:spPr>
          <a:xfrm>
            <a:off x="751970" y="914400"/>
            <a:ext cx="10604287" cy="5085347"/>
          </a:xfrm>
        </p:spPr>
        <p:txBody>
          <a:bodyPr/>
          <a:lstStyle/>
          <a:p>
            <a:pPr marL="0" lvl="0" indent="0" algn="just" eaLnBrk="0" fontAlgn="base" hangingPunct="0">
              <a:lnSpc>
                <a:spcPct val="100000"/>
              </a:lnSpc>
              <a:spcBef>
                <a:spcPct val="0"/>
              </a:spcBef>
              <a:spcAft>
                <a:spcPct val="0"/>
              </a:spcAft>
              <a:buNone/>
            </a:pPr>
            <a:r>
              <a:rPr lang="en-US" altLang="en-US" b="1" dirty="0">
                <a:effectLst/>
                <a:latin typeface="+mj-lt"/>
              </a:rPr>
              <a:t>VALUE PROPOSITION :</a:t>
            </a:r>
          </a:p>
          <a:p>
            <a:pPr marL="0" lvl="0" indent="0" algn="just" eaLnBrk="0" fontAlgn="base" hangingPunct="0">
              <a:lnSpc>
                <a:spcPct val="100000"/>
              </a:lnSpc>
              <a:spcBef>
                <a:spcPct val="0"/>
              </a:spcBef>
              <a:spcAft>
                <a:spcPct val="0"/>
              </a:spcAft>
              <a:buNone/>
            </a:pPr>
            <a:endParaRPr lang="en-US" altLang="en-US" b="1"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Flexibility and Versatility:</a:t>
            </a:r>
            <a:r>
              <a:rPr lang="en-US" altLang="en-US" dirty="0">
                <a:effectLst/>
                <a:latin typeface="+mj-lt"/>
              </a:rPr>
              <a:t> Can be applied across various digital media types (images, audio, video, text), offering flexibility in how information is concealed and transmitted.</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Forensic Applications:</a:t>
            </a:r>
            <a:r>
              <a:rPr lang="en-US" altLang="en-US" dirty="0">
                <a:effectLst/>
                <a:latin typeface="+mj-lt"/>
              </a:rPr>
              <a:t> Tools for detecting steganographic content can aid forensic investigations, providing insights into hidden communication or digital manipulation.</a:t>
            </a:r>
          </a:p>
          <a:p>
            <a:pPr marL="0" lvl="0" indent="0" algn="just" eaLnBrk="0" fontAlgn="base" hangingPunct="0">
              <a:lnSpc>
                <a:spcPct val="100000"/>
              </a:lnSpc>
              <a:spcBef>
                <a:spcPct val="0"/>
              </a:spcBef>
              <a:spcAft>
                <a:spcPct val="0"/>
              </a:spcAft>
              <a:buNone/>
            </a:pPr>
            <a:endParaRPr lang="en-US" altLang="en-US" dirty="0">
              <a:effectLst/>
              <a:latin typeface="+mj-lt"/>
            </a:endParaRPr>
          </a:p>
          <a:p>
            <a:pPr marL="285750" lvl="0" indent="-285750" algn="just" eaLnBrk="0" fontAlgn="base" hangingPunct="0">
              <a:lnSpc>
                <a:spcPct val="100000"/>
              </a:lnSpc>
              <a:spcBef>
                <a:spcPct val="0"/>
              </a:spcBef>
              <a:spcAft>
                <a:spcPct val="0"/>
              </a:spcAft>
            </a:pPr>
            <a:r>
              <a:rPr lang="en-US" altLang="en-US" b="1" dirty="0">
                <a:effectLst/>
                <a:latin typeface="+mj-lt"/>
              </a:rPr>
              <a:t>Research and Development:</a:t>
            </a:r>
            <a:r>
              <a:rPr lang="en-US" altLang="en-US" dirty="0">
                <a:effectLst/>
                <a:latin typeface="+mj-lt"/>
              </a:rPr>
              <a:t> Supports ongoing research into new techniques and advancements in steganography, contributing to the field of information security and cryptography.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7871061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426</TotalTime>
  <Words>1133</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Century Gothic</vt:lpstr>
      <vt:lpstr>Wingdings</vt:lpstr>
      <vt:lpstr>Wingdings 3</vt:lpstr>
      <vt:lpstr>Wisp</vt:lpstr>
      <vt:lpstr>Hiding a text  inside an Image using  steganography</vt:lpstr>
      <vt:lpstr>STUDENT DETAILS</vt:lpstr>
      <vt:lpstr>PROJECT TITLE : Hiding a text inside an image using steganography</vt:lpstr>
      <vt:lpstr>AGENDA</vt:lpstr>
      <vt:lpstr>PROJECT  OVERVIEW</vt:lpstr>
      <vt:lpstr>PowerPoint Presentation</vt:lpstr>
      <vt:lpstr>WHO ARE THE END USERS of this project?</vt:lpstr>
      <vt:lpstr> YOUR SOLUTION AND ITS VALUE PROPOSITION</vt:lpstr>
      <vt:lpstr>PowerPoint Presentation</vt:lpstr>
      <vt:lpstr>How did you customize the project and make it your own</vt:lpstr>
      <vt:lpstr>PowerPoint Presentation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Syam Vulli</cp:lastModifiedBy>
  <cp:revision>3</cp:revision>
  <dcterms:created xsi:type="dcterms:W3CDTF">2021-05-26T16:50:10Z</dcterms:created>
  <dcterms:modified xsi:type="dcterms:W3CDTF">2024-07-14T19:04:40Z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