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60" r:id="rId3"/>
    <p:sldId id="266" r:id="rId4"/>
    <p:sldId id="368" r:id="rId5"/>
    <p:sldId id="387" r:id="rId6"/>
    <p:sldId id="386" r:id="rId7"/>
    <p:sldId id="408" r:id="rId8"/>
    <p:sldId id="409" r:id="rId9"/>
    <p:sldId id="373" r:id="rId10"/>
    <p:sldId id="413" r:id="rId11"/>
    <p:sldId id="389" r:id="rId12"/>
    <p:sldId id="414" r:id="rId13"/>
    <p:sldId id="410" r:id="rId14"/>
    <p:sldId id="411" r:id="rId15"/>
    <p:sldId id="377" r:id="rId16"/>
    <p:sldId id="392" r:id="rId17"/>
    <p:sldId id="412" r:id="rId18"/>
    <p:sldId id="307" r:id="rId1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387"/>
            <p14:sldId id="386"/>
            <p14:sldId id="408"/>
            <p14:sldId id="409"/>
            <p14:sldId id="373"/>
            <p14:sldId id="413"/>
            <p14:sldId id="389"/>
            <p14:sldId id="414"/>
            <p14:sldId id="410"/>
            <p14:sldId id="411"/>
            <p14:sldId id="377"/>
            <p14:sldId id="392"/>
            <p14:sldId id="412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1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1424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15/08/18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808"/>
            <a:ext cx="9144000" cy="62193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559" y="51192"/>
            <a:ext cx="402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Global Edit Distance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7980367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74" y="733363"/>
            <a:ext cx="402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Local Edit Distance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32970" y="2133378"/>
            <a:ext cx="80626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/>
              <a:t>Local Edit Distance is like Global Edit Distance, but we are searching </a:t>
            </a:r>
            <a:r>
              <a:rPr lang="en-US" altLang="zh-CN" sz="3200" dirty="0" smtClean="0"/>
              <a:t>for the </a:t>
            </a:r>
            <a:r>
              <a:rPr lang="en-US" altLang="zh-CN" sz="3200" dirty="0"/>
              <a:t>best substring match</a:t>
            </a:r>
            <a:r>
              <a:rPr lang="en-US" altLang="zh-CN" sz="32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/>
              <a:t>Particularly suitable when comparing two strings of very </a:t>
            </a:r>
            <a:r>
              <a:rPr lang="en-US" altLang="zh-CN" sz="3200" dirty="0" smtClean="0"/>
              <a:t>different lengths</a:t>
            </a:r>
            <a:r>
              <a:rPr lang="en-US" altLang="zh-CN" sz="3200" dirty="0"/>
              <a:t>, e.g. a word and a </a:t>
            </a:r>
            <a:r>
              <a:rPr lang="en-US" altLang="zh-CN" sz="3200" dirty="0" smtClean="0"/>
              <a:t>sentence.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590176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559" y="51192"/>
            <a:ext cx="402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Local Edit Distance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" y="697523"/>
            <a:ext cx="8240871" cy="61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297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559" y="51192"/>
            <a:ext cx="402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N-Gram Distance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7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0182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3:</a:t>
            </a:r>
          </a:p>
          <a:p>
            <a:r>
              <a:rPr lang="en-US" altLang="zh-CN" sz="2800" dirty="0" smtClean="0"/>
              <a:t>Find </a:t>
            </a:r>
            <a:r>
              <a:rPr lang="en-US" altLang="zh-CN" sz="2800" dirty="0"/>
              <a:t>the best approximate match (or matches, if there are ties) in the dictionary for the </a:t>
            </a:r>
            <a:r>
              <a:rPr lang="en-US" altLang="zh-CN" sz="2800" dirty="0" smtClean="0"/>
              <a:t>string “</a:t>
            </a:r>
            <a:r>
              <a:rPr lang="en-US" altLang="zh-CN" sz="2800" b="1" i="1" dirty="0" err="1" smtClean="0"/>
              <a:t>lended</a:t>
            </a:r>
            <a:r>
              <a:rPr lang="en-US" altLang="zh-CN" sz="2800" dirty="0" smtClean="0"/>
              <a:t>” </a:t>
            </a:r>
            <a:r>
              <a:rPr lang="en-US" altLang="zh-CN" sz="2800" dirty="0"/>
              <a:t>, based on the following methods; consider </a:t>
            </a:r>
            <a:r>
              <a:rPr lang="en-US" altLang="zh-CN" sz="2800" dirty="0" smtClean="0"/>
              <a:t>different </a:t>
            </a:r>
            <a:r>
              <a:rPr lang="en-US" altLang="zh-CN" sz="2800" dirty="0"/>
              <a:t>parameters where necessary:</a:t>
            </a:r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990450" y="3171762"/>
            <a:ext cx="48269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Global Edit </a:t>
            </a:r>
            <a:r>
              <a:rPr lang="en-US" altLang="zh-CN" sz="3200" dirty="0" smtClean="0"/>
              <a:t>Distance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3200" dirty="0"/>
              <a:t> the Local </a:t>
            </a:r>
            <a:r>
              <a:rPr lang="en-US" altLang="zh-CN" sz="3200" dirty="0" smtClean="0"/>
              <a:t>Edit Distance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3200" dirty="0"/>
              <a:t> the N-Gram </a:t>
            </a:r>
            <a:r>
              <a:rPr lang="en-US" altLang="zh-CN" sz="3200" dirty="0" smtClean="0"/>
              <a:t>Distance n=3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731073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8" y="542338"/>
            <a:ext cx="843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4</a:t>
            </a:r>
            <a:r>
              <a:rPr lang="en-US" altLang="zh-CN" sz="3200" b="1" dirty="0" smtClean="0"/>
              <a:t>:</a:t>
            </a:r>
          </a:p>
          <a:p>
            <a:r>
              <a:rPr lang="en-US" altLang="zh-CN" sz="2800" dirty="0" smtClean="0"/>
              <a:t>Assuming </a:t>
            </a:r>
            <a:r>
              <a:rPr lang="en-US" altLang="zh-CN" sz="2800" dirty="0"/>
              <a:t>that the </a:t>
            </a:r>
            <a:r>
              <a:rPr lang="en-US" altLang="zh-CN" sz="2800" dirty="0" smtClean="0"/>
              <a:t>correct (intended</a:t>
            </a:r>
            <a:r>
              <a:rPr lang="en-US" altLang="zh-CN" sz="2800" dirty="0"/>
              <a:t>) dictionary entry was </a:t>
            </a:r>
            <a:r>
              <a:rPr lang="en-US" altLang="zh-CN" sz="2800" dirty="0" smtClean="0"/>
              <a:t>“lent”, </a:t>
            </a:r>
            <a:r>
              <a:rPr lang="en-US" altLang="zh-CN" sz="2800" dirty="0"/>
              <a:t>calculate the precision of each</a:t>
            </a:r>
          </a:p>
          <a:p>
            <a:r>
              <a:rPr lang="en-US" altLang="zh-CN" sz="2800" dirty="0"/>
              <a:t>of the above methods of </a:t>
            </a:r>
            <a:r>
              <a:rPr lang="en-US" altLang="zh-CN" sz="2800" dirty="0" smtClean="0"/>
              <a:t>ending </a:t>
            </a:r>
            <a:r>
              <a:rPr lang="en-US" altLang="zh-CN" sz="2800" dirty="0"/>
              <a:t>approximate entries from the dictionary.</a:t>
            </a:r>
            <a:endParaRPr kumimoji="1"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90450" y="3171762"/>
            <a:ext cx="600741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sz="3200" dirty="0"/>
              <a:t> </a:t>
            </a:r>
            <a:r>
              <a:rPr lang="en-US" altLang="zh-CN" sz="3200" dirty="0" err="1"/>
              <a:t>Neighbourhood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Search of 1, 2, 3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3200" dirty="0" smtClean="0"/>
              <a:t> the </a:t>
            </a:r>
            <a:r>
              <a:rPr lang="en-US" altLang="zh-CN" sz="3200" dirty="0"/>
              <a:t>Global Edit </a:t>
            </a:r>
            <a:r>
              <a:rPr lang="en-US" altLang="zh-CN" sz="3200" dirty="0" smtClean="0"/>
              <a:t>Distance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3200" dirty="0"/>
              <a:t> the Local </a:t>
            </a:r>
            <a:r>
              <a:rPr lang="en-US" altLang="zh-CN" sz="3200" dirty="0" smtClean="0"/>
              <a:t>Edit Distance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3200" dirty="0"/>
              <a:t> the N-Gram </a:t>
            </a:r>
            <a:r>
              <a:rPr lang="en-US" altLang="zh-CN" sz="3200" dirty="0" smtClean="0"/>
              <a:t>Distance n=3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140459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799"/>
            <a:ext cx="9144000" cy="49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3009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399" y="377656"/>
            <a:ext cx="860697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latin typeface=""/>
              </a:rPr>
              <a:t>Suppose </a:t>
            </a:r>
            <a:r>
              <a:rPr lang="en-US" altLang="zh-CN" sz="3200" dirty="0">
                <a:latin typeface=""/>
              </a:rPr>
              <a:t>that we have observed the token </a:t>
            </a:r>
            <a:r>
              <a:rPr lang="en-US" altLang="zh-CN" sz="3200" dirty="0" smtClean="0">
                <a:latin typeface=""/>
              </a:rPr>
              <a:t>“</a:t>
            </a:r>
            <a:r>
              <a:rPr lang="en-US" altLang="zh-CN" sz="3200" b="1" i="1" dirty="0" err="1" smtClean="0">
                <a:latin typeface=""/>
              </a:rPr>
              <a:t>lended</a:t>
            </a:r>
            <a:r>
              <a:rPr lang="en-US" altLang="zh-CN" sz="3200" b="1" i="1" dirty="0" smtClean="0">
                <a:latin typeface=""/>
              </a:rPr>
              <a:t>”</a:t>
            </a:r>
            <a:r>
              <a:rPr lang="en-US" altLang="zh-CN" sz="3200" dirty="0" smtClean="0">
                <a:latin typeface=""/>
              </a:rPr>
              <a:t>, and </a:t>
            </a:r>
            <a:r>
              <a:rPr lang="en-US" altLang="zh-CN" sz="3200" dirty="0">
                <a:latin typeface=""/>
              </a:rPr>
              <a:t>a dictionary as follows</a:t>
            </a:r>
            <a:r>
              <a:rPr lang="en-US" altLang="zh-CN" sz="3200" dirty="0" smtClean="0">
                <a:latin typeface="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endParaRPr lang="en-US" altLang="zh-CN" sz="32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addendum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blenders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commodity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deaden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end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leader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leant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lent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lemonade</a:t>
            </a:r>
            <a:endParaRPr lang="en-US" altLang="zh-CN" sz="2800" dirty="0">
              <a:latin typeface=""/>
            </a:endParaRPr>
          </a:p>
          <a:p>
            <a:r>
              <a:rPr lang="en-US" altLang="zh-CN" sz="2800" dirty="0" smtClean="0">
                <a:latin typeface=""/>
              </a:rPr>
              <a:t>			pleading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005252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9" y="542338"/>
            <a:ext cx="83166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1:</a:t>
            </a:r>
            <a:endParaRPr lang="en-US" altLang="zh-CN" sz="3200" b="1" dirty="0" smtClean="0"/>
          </a:p>
          <a:p>
            <a:r>
              <a:rPr lang="en-US" altLang="zh-CN" sz="3200" dirty="0" smtClean="0"/>
              <a:t>Which</a:t>
            </a:r>
            <a:r>
              <a:rPr lang="en-US" altLang="zh-CN" sz="3200" dirty="0"/>
              <a:t>, if any, of the above dictionary entries would be returned using a </a:t>
            </a:r>
            <a:r>
              <a:rPr lang="en-US" altLang="zh-CN" sz="3200" dirty="0" err="1"/>
              <a:t>Neighbourhood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Search with </a:t>
            </a:r>
            <a:r>
              <a:rPr lang="en-US" altLang="zh-CN" sz="3200" dirty="0"/>
              <a:t>a </a:t>
            </a:r>
            <a:r>
              <a:rPr lang="en-US" altLang="zh-CN" sz="3200" dirty="0" err="1"/>
              <a:t>neighbourhood</a:t>
            </a:r>
            <a:r>
              <a:rPr lang="en-US" altLang="zh-CN" sz="3200" dirty="0"/>
              <a:t> of 1? 2? 3?</a:t>
            </a:r>
            <a:r>
              <a:rPr lang="en-US" altLang="zh-CN" sz="3200" dirty="0" smtClean="0"/>
              <a:t>:</a:t>
            </a:r>
            <a:endParaRPr lang="en-US" altLang="zh-CN" sz="32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4493340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9" y="542338"/>
            <a:ext cx="831668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Neighbourhood</a:t>
            </a:r>
            <a:r>
              <a:rPr lang="en-US" altLang="zh-CN" sz="3200" b="1" dirty="0"/>
              <a:t> </a:t>
            </a:r>
            <a:r>
              <a:rPr lang="en-US" altLang="zh-CN" sz="3200" b="1" dirty="0" smtClean="0"/>
              <a:t>Search</a:t>
            </a:r>
          </a:p>
          <a:p>
            <a:endParaRPr lang="en-US" altLang="zh-CN" sz="3200" b="1" dirty="0" smtClean="0"/>
          </a:p>
          <a:p>
            <a:r>
              <a:rPr lang="en-US" altLang="zh-CN" sz="2800" dirty="0"/>
              <a:t>For a given string w of interest</a:t>
            </a:r>
            <a:r>
              <a:rPr lang="en-US" altLang="zh-CN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Generate all variants of w that </a:t>
            </a:r>
            <a:r>
              <a:rPr lang="en-US" altLang="zh-CN" sz="2800" dirty="0" smtClean="0"/>
              <a:t>utilize </a:t>
            </a:r>
            <a:r>
              <a:rPr lang="en-US" altLang="zh-CN" sz="2800" dirty="0"/>
              <a:t>at most k </a:t>
            </a:r>
            <a:r>
              <a:rPr lang="en-US" altLang="zh-CN" sz="2800" dirty="0" smtClean="0"/>
              <a:t>changes (Insertions/Deletions/Replacements</a:t>
            </a:r>
            <a:r>
              <a:rPr lang="en-US" altLang="zh-CN" sz="2800" dirty="0"/>
              <a:t>) — </a:t>
            </a:r>
            <a:r>
              <a:rPr lang="en-US" altLang="zh-CN" sz="2800" b="1" dirty="0" err="1" smtClean="0"/>
              <a:t>neighbours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Check whether generated variants exist in </a:t>
            </a:r>
            <a:r>
              <a:rPr lang="en-US" altLang="zh-CN" sz="2800" dirty="0" smtClean="0"/>
              <a:t>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All results found in dictionary are returned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2127267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029" y="542338"/>
            <a:ext cx="8316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1:</a:t>
            </a:r>
            <a:endParaRPr lang="en-US" altLang="zh-CN" sz="3200" b="1" dirty="0" smtClean="0"/>
          </a:p>
          <a:p>
            <a:endParaRPr lang="en-US" altLang="zh-CN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649514" y="1267715"/>
            <a:ext cx="82042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700" dirty="0" smtClean="0">
                <a:latin typeface=""/>
              </a:rPr>
              <a:t>There </a:t>
            </a:r>
            <a:r>
              <a:rPr lang="en-US" altLang="zh-CN" sz="2700" dirty="0">
                <a:latin typeface=""/>
              </a:rPr>
              <a:t>aren't any items in the dictionary requiring only a single change from </a:t>
            </a:r>
            <a:r>
              <a:rPr lang="en-US" altLang="zh-CN" sz="2700" dirty="0" smtClean="0">
                <a:latin typeface=""/>
              </a:rPr>
              <a:t>“</a:t>
            </a:r>
            <a:r>
              <a:rPr lang="en-US" altLang="zh-CN" sz="2700" b="1" i="1" dirty="0" err="1" smtClean="0">
                <a:latin typeface=""/>
              </a:rPr>
              <a:t>lended</a:t>
            </a:r>
            <a:r>
              <a:rPr lang="en-US" altLang="zh-CN" sz="2700" dirty="0" smtClean="0">
                <a:latin typeface=""/>
              </a:rPr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700" dirty="0"/>
              <a:t>With a </a:t>
            </a:r>
            <a:r>
              <a:rPr lang="en-US" altLang="zh-CN" sz="2700" dirty="0" err="1" smtClean="0"/>
              <a:t>neighbourhood</a:t>
            </a:r>
            <a:r>
              <a:rPr lang="en-US" altLang="zh-CN" sz="2700" dirty="0" smtClean="0"/>
              <a:t> </a:t>
            </a:r>
            <a:r>
              <a:rPr lang="en-US" altLang="zh-CN" sz="2700" dirty="0"/>
              <a:t>of 2, there is a dictionary entry</a:t>
            </a:r>
            <a:r>
              <a:rPr lang="en-US" altLang="zh-CN" sz="2700" dirty="0" smtClean="0"/>
              <a:t>: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700" dirty="0" smtClean="0"/>
              <a:t>“leader”, </a:t>
            </a:r>
            <a:r>
              <a:rPr lang="en-US" altLang="zh-CN" sz="2700" dirty="0"/>
              <a:t>by Replacing the </a:t>
            </a:r>
            <a:r>
              <a:rPr lang="en-US" altLang="zh-CN" sz="2700" dirty="0" smtClean="0"/>
              <a:t>n </a:t>
            </a:r>
            <a:r>
              <a:rPr lang="en-US" altLang="zh-CN" sz="2700" dirty="0"/>
              <a:t>with </a:t>
            </a:r>
            <a:r>
              <a:rPr lang="en-US" altLang="zh-CN" sz="2700" dirty="0" smtClean="0"/>
              <a:t>a</a:t>
            </a:r>
            <a:r>
              <a:rPr lang="en-US" altLang="zh-CN" sz="2700" dirty="0"/>
              <a:t>, and the second </a:t>
            </a:r>
            <a:r>
              <a:rPr lang="en-US" altLang="zh-CN" sz="2700" dirty="0" smtClean="0"/>
              <a:t>d </a:t>
            </a:r>
            <a:r>
              <a:rPr lang="en-US" altLang="zh-CN" sz="2700" dirty="0"/>
              <a:t>with  </a:t>
            </a:r>
            <a:r>
              <a:rPr lang="en-US" altLang="zh-CN" sz="2700" dirty="0" smtClean="0"/>
              <a:t>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700" dirty="0"/>
              <a:t>Along with the above, the following are also within a </a:t>
            </a:r>
            <a:r>
              <a:rPr lang="en-US" altLang="zh-CN" sz="2700" dirty="0" err="1"/>
              <a:t>neighbourhood</a:t>
            </a:r>
            <a:r>
              <a:rPr lang="en-US" altLang="zh-CN" sz="2700" dirty="0"/>
              <a:t> of 3</a:t>
            </a:r>
            <a:r>
              <a:rPr lang="en-US" altLang="zh-CN" sz="2700" dirty="0" smtClean="0"/>
              <a:t>:</a:t>
            </a:r>
            <a:endParaRPr lang="en-US" altLang="zh-CN" sz="2700" dirty="0"/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700" dirty="0" smtClean="0"/>
              <a:t>“blenders”, </a:t>
            </a:r>
            <a:r>
              <a:rPr lang="en-US" altLang="zh-CN" sz="2700" dirty="0"/>
              <a:t>by Inserting the  b, Replacing the second  d with  r, and Inserting the  </a:t>
            </a:r>
            <a:r>
              <a:rPr lang="en-US" altLang="zh-CN" sz="2700" dirty="0" smtClean="0"/>
              <a:t>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700" dirty="0" smtClean="0"/>
              <a:t>“deaden” </a:t>
            </a:r>
            <a:r>
              <a:rPr lang="en-US" altLang="zh-CN" sz="2700" dirty="0"/>
              <a:t>(three Replaces</a:t>
            </a:r>
            <a:r>
              <a:rPr lang="en-US" altLang="zh-CN" sz="2700" dirty="0" smtClean="0"/>
              <a:t>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700" dirty="0" smtClean="0"/>
              <a:t>“end” </a:t>
            </a:r>
            <a:r>
              <a:rPr lang="en-US" altLang="zh-CN" sz="2700" dirty="0"/>
              <a:t>(three Deletions</a:t>
            </a:r>
            <a:r>
              <a:rPr lang="en-US" altLang="zh-CN" sz="2700" dirty="0" smtClean="0"/>
              <a:t>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altLang="zh-CN" sz="2700" dirty="0" smtClean="0"/>
              <a:t>“lent” </a:t>
            </a:r>
            <a:r>
              <a:rPr lang="en-US" altLang="zh-CN" sz="2700" dirty="0"/>
              <a:t>(one Replace and two Deletions)</a:t>
            </a:r>
            <a:endParaRPr lang="en-US" altLang="zh-CN" sz="2700" dirty="0" smtClean="0"/>
          </a:p>
        </p:txBody>
      </p:sp>
    </p:spTree>
    <p:extLst>
      <p:ext uri="{BB962C8B-B14F-4D97-AF65-F5344CB8AC3E}">
        <p14:creationId xmlns:p14="http://schemas.microsoft.com/office/powerpoint/2010/main" val="32150405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542" y="542338"/>
            <a:ext cx="8432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Exercise </a:t>
            </a:r>
            <a:r>
              <a:rPr lang="en-US" altLang="zh-CN" sz="3200" b="1" dirty="0" smtClean="0"/>
              <a:t>2:</a:t>
            </a:r>
          </a:p>
          <a:p>
            <a:r>
              <a:rPr lang="en-US" altLang="zh-CN" sz="3200" dirty="0" smtClean="0"/>
              <a:t>With </a:t>
            </a:r>
            <a:r>
              <a:rPr lang="en-US" altLang="zh-CN" sz="3200" dirty="0"/>
              <a:t>respect to the input string </a:t>
            </a:r>
            <a:r>
              <a:rPr lang="en-US" altLang="zh-CN" sz="3200" dirty="0" err="1"/>
              <a:t>lended</a:t>
            </a:r>
            <a:r>
              <a:rPr lang="en-US" altLang="zh-CN" sz="3200" dirty="0"/>
              <a:t>  and the dictionary entry </a:t>
            </a:r>
            <a:r>
              <a:rPr lang="en-US" altLang="zh-CN" sz="3200" dirty="0" smtClean="0"/>
              <a:t>“deaden”, </a:t>
            </a:r>
            <a:r>
              <a:rPr lang="en-US" altLang="zh-CN" sz="3200" dirty="0"/>
              <a:t>calculate the following:</a:t>
            </a:r>
            <a:endParaRPr kumimoji="1"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551542" y="2380121"/>
            <a:ext cx="81497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sz="2800" dirty="0"/>
              <a:t> the Global Edit Distance, using the parameter [m;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d; r ] = [+</a:t>
            </a:r>
            <a:r>
              <a:rPr lang="en-US" altLang="zh-CN" sz="2800" dirty="0" smtClean="0"/>
              <a:t>1; -1; -1; -1]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2800" dirty="0"/>
              <a:t>the Local Edit </a:t>
            </a:r>
            <a:r>
              <a:rPr lang="en-US" altLang="zh-CN" sz="2800" dirty="0" smtClean="0"/>
              <a:t>Distance</a:t>
            </a:r>
            <a:r>
              <a:rPr lang="en-US" altLang="zh-CN" sz="2800" dirty="0"/>
              <a:t>, using the parameter [m;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d; r ] = [+</a:t>
            </a:r>
            <a:r>
              <a:rPr lang="en-US" altLang="zh-CN" sz="2800" dirty="0" smtClean="0"/>
              <a:t>1; -1; -1; -1]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2800" dirty="0"/>
              <a:t>the N-Gram Distance, using n  = 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00646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74" y="733363"/>
            <a:ext cx="402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Global Edit Distance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32970" y="2133378"/>
            <a:ext cx="80626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3200" dirty="0"/>
              <a:t>Scan through each dictionary entry looking for the “best” </a:t>
            </a:r>
            <a:r>
              <a:rPr lang="en-US" altLang="zh-CN" sz="3200" dirty="0" smtClean="0"/>
              <a:t>match.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3200" dirty="0"/>
              <a:t>Transform the string of interest into each dictionary entry, using </a:t>
            </a:r>
            <a:r>
              <a:rPr lang="en-US" altLang="zh-CN" sz="3200" dirty="0" smtClean="0"/>
              <a:t>the operations </a:t>
            </a:r>
            <a:r>
              <a:rPr lang="en-US" altLang="zh-CN" sz="3200" dirty="0"/>
              <a:t>Insert, Delete, Replace, and Match (character</a:t>
            </a:r>
            <a:r>
              <a:rPr lang="en-US" altLang="zh-CN" sz="3200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3200" dirty="0"/>
              <a:t>Each operation is associated with a </a:t>
            </a:r>
            <a:r>
              <a:rPr lang="en-US" altLang="zh-CN" sz="3200" dirty="0" smtClean="0"/>
              <a:t>score.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69116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18505</TotalTime>
  <Words>539</Words>
  <Application>Microsoft Macintosh PowerPoint</Application>
  <PresentationFormat>全屏显示(4:3)</PresentationFormat>
  <Paragraphs>77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Times New Roman</vt:lpstr>
      <vt:lpstr>Wingdings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715</cp:revision>
  <dcterms:created xsi:type="dcterms:W3CDTF">2015-02-19T23:46:49Z</dcterms:created>
  <dcterms:modified xsi:type="dcterms:W3CDTF">2018-08-16T00:43:54Z</dcterms:modified>
</cp:coreProperties>
</file>