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thro Wang" userId="202c72dedb3f74dc" providerId="LiveId" clId="{C4A997FA-7624-4734-BBEE-61F10E3AD77D}"/>
    <pc:docChg chg="undo custSel addSld delSld modSld">
      <pc:chgData name="Jethro Wang" userId="202c72dedb3f74dc" providerId="LiveId" clId="{C4A997FA-7624-4734-BBEE-61F10E3AD77D}" dt="2019-04-07T14:27:30.837" v="1033" actId="20577"/>
      <pc:docMkLst>
        <pc:docMk/>
      </pc:docMkLst>
      <pc:sldChg chg="modSp add">
        <pc:chgData name="Jethro Wang" userId="202c72dedb3f74dc" providerId="LiveId" clId="{C4A997FA-7624-4734-BBEE-61F10E3AD77D}" dt="2019-04-07T14:17:45.933" v="82" actId="20577"/>
        <pc:sldMkLst>
          <pc:docMk/>
          <pc:sldMk cId="1031850066" sldId="256"/>
        </pc:sldMkLst>
        <pc:spChg chg="mod">
          <ac:chgData name="Jethro Wang" userId="202c72dedb3f74dc" providerId="LiveId" clId="{C4A997FA-7624-4734-BBEE-61F10E3AD77D}" dt="2019-04-07T14:17:33.712" v="39" actId="242"/>
          <ac:spMkLst>
            <pc:docMk/>
            <pc:sldMk cId="1031850066" sldId="256"/>
            <ac:spMk id="2" creationId="{C1EF268C-F5AE-4684-95C7-276E03539EB1}"/>
          </ac:spMkLst>
        </pc:spChg>
        <pc:spChg chg="mod">
          <ac:chgData name="Jethro Wang" userId="202c72dedb3f74dc" providerId="LiveId" clId="{C4A997FA-7624-4734-BBEE-61F10E3AD77D}" dt="2019-04-07T14:17:45.933" v="82" actId="20577"/>
          <ac:spMkLst>
            <pc:docMk/>
            <pc:sldMk cId="1031850066" sldId="256"/>
            <ac:spMk id="3" creationId="{DED2BD15-F22E-4C81-A5CE-6E13478E007E}"/>
          </ac:spMkLst>
        </pc:spChg>
      </pc:sldChg>
      <pc:sldChg chg="addSp delSp modSp add">
        <pc:chgData name="Jethro Wang" userId="202c72dedb3f74dc" providerId="LiveId" clId="{C4A997FA-7624-4734-BBEE-61F10E3AD77D}" dt="2019-04-07T14:19:15.842" v="217" actId="313"/>
        <pc:sldMkLst>
          <pc:docMk/>
          <pc:sldMk cId="1449832386" sldId="257"/>
        </pc:sldMkLst>
        <pc:spChg chg="del">
          <ac:chgData name="Jethro Wang" userId="202c72dedb3f74dc" providerId="LiveId" clId="{C4A997FA-7624-4734-BBEE-61F10E3AD77D}" dt="2019-04-07T14:17:52.644" v="84"/>
          <ac:spMkLst>
            <pc:docMk/>
            <pc:sldMk cId="1449832386" sldId="257"/>
            <ac:spMk id="2" creationId="{9A88892C-FAC8-416A-AF40-ACBD47724643}"/>
          </ac:spMkLst>
        </pc:spChg>
        <pc:spChg chg="del">
          <ac:chgData name="Jethro Wang" userId="202c72dedb3f74dc" providerId="LiveId" clId="{C4A997FA-7624-4734-BBEE-61F10E3AD77D}" dt="2019-04-07T14:17:52.644" v="84"/>
          <ac:spMkLst>
            <pc:docMk/>
            <pc:sldMk cId="1449832386" sldId="257"/>
            <ac:spMk id="3" creationId="{C50992DC-2D3D-468E-A6F7-1E6D9D6EEEF9}"/>
          </ac:spMkLst>
        </pc:spChg>
        <pc:spChg chg="add mod">
          <ac:chgData name="Jethro Wang" userId="202c72dedb3f74dc" providerId="LiveId" clId="{C4A997FA-7624-4734-BBEE-61F10E3AD77D}" dt="2019-04-07T14:18:26.190" v="98" actId="20577"/>
          <ac:spMkLst>
            <pc:docMk/>
            <pc:sldMk cId="1449832386" sldId="257"/>
            <ac:spMk id="4" creationId="{FB0D0D4D-71E1-4345-B5B0-24A9F00C9316}"/>
          </ac:spMkLst>
        </pc:spChg>
        <pc:spChg chg="add mod">
          <ac:chgData name="Jethro Wang" userId="202c72dedb3f74dc" providerId="LiveId" clId="{C4A997FA-7624-4734-BBEE-61F10E3AD77D}" dt="2019-04-07T14:19:15.842" v="217" actId="313"/>
          <ac:spMkLst>
            <pc:docMk/>
            <pc:sldMk cId="1449832386" sldId="257"/>
            <ac:spMk id="5" creationId="{BF9E3E88-D220-4D17-AAA2-38298875EA5C}"/>
          </ac:spMkLst>
        </pc:spChg>
      </pc:sldChg>
      <pc:sldChg chg="addSp delSp modSp add">
        <pc:chgData name="Jethro Wang" userId="202c72dedb3f74dc" providerId="LiveId" clId="{C4A997FA-7624-4734-BBEE-61F10E3AD77D}" dt="2019-04-07T14:20:30.328" v="302" actId="313"/>
        <pc:sldMkLst>
          <pc:docMk/>
          <pc:sldMk cId="1571381313" sldId="258"/>
        </pc:sldMkLst>
        <pc:spChg chg="del">
          <ac:chgData name="Jethro Wang" userId="202c72dedb3f74dc" providerId="LiveId" clId="{C4A997FA-7624-4734-BBEE-61F10E3AD77D}" dt="2019-04-07T14:19:24.463" v="219"/>
          <ac:spMkLst>
            <pc:docMk/>
            <pc:sldMk cId="1571381313" sldId="258"/>
            <ac:spMk id="2" creationId="{BE215647-EDE1-41CE-A916-CDCABD51BB6A}"/>
          </ac:spMkLst>
        </pc:spChg>
        <pc:spChg chg="del">
          <ac:chgData name="Jethro Wang" userId="202c72dedb3f74dc" providerId="LiveId" clId="{C4A997FA-7624-4734-BBEE-61F10E3AD77D}" dt="2019-04-07T14:19:24.463" v="219"/>
          <ac:spMkLst>
            <pc:docMk/>
            <pc:sldMk cId="1571381313" sldId="258"/>
            <ac:spMk id="3" creationId="{554FC664-3E73-414F-8E96-D730362F3F91}"/>
          </ac:spMkLst>
        </pc:spChg>
        <pc:spChg chg="add mod">
          <ac:chgData name="Jethro Wang" userId="202c72dedb3f74dc" providerId="LiveId" clId="{C4A997FA-7624-4734-BBEE-61F10E3AD77D}" dt="2019-04-07T14:19:36.247" v="231"/>
          <ac:spMkLst>
            <pc:docMk/>
            <pc:sldMk cId="1571381313" sldId="258"/>
            <ac:spMk id="4" creationId="{AAC5D028-0AFB-48E8-8D21-B10F30A02E1D}"/>
          </ac:spMkLst>
        </pc:spChg>
        <pc:spChg chg="add mod">
          <ac:chgData name="Jethro Wang" userId="202c72dedb3f74dc" providerId="LiveId" clId="{C4A997FA-7624-4734-BBEE-61F10E3AD77D}" dt="2019-04-07T14:20:30.328" v="302" actId="313"/>
          <ac:spMkLst>
            <pc:docMk/>
            <pc:sldMk cId="1571381313" sldId="258"/>
            <ac:spMk id="5" creationId="{FF824454-4CC6-45FF-95DD-007588CA153D}"/>
          </ac:spMkLst>
        </pc:spChg>
      </pc:sldChg>
      <pc:sldChg chg="modSp add">
        <pc:chgData name="Jethro Wang" userId="202c72dedb3f74dc" providerId="LiveId" clId="{C4A997FA-7624-4734-BBEE-61F10E3AD77D}" dt="2019-04-07T14:25:31.074" v="878" actId="20577"/>
        <pc:sldMkLst>
          <pc:docMk/>
          <pc:sldMk cId="1968998129" sldId="259"/>
        </pc:sldMkLst>
        <pc:spChg chg="mod">
          <ac:chgData name="Jethro Wang" userId="202c72dedb3f74dc" providerId="LiveId" clId="{C4A997FA-7624-4734-BBEE-61F10E3AD77D}" dt="2019-04-07T14:20:39.621" v="316" actId="20577"/>
          <ac:spMkLst>
            <pc:docMk/>
            <pc:sldMk cId="1968998129" sldId="259"/>
            <ac:spMk id="2" creationId="{78C9C657-5D73-422B-A957-42B93BDCE61D}"/>
          </ac:spMkLst>
        </pc:spChg>
        <pc:spChg chg="mod">
          <ac:chgData name="Jethro Wang" userId="202c72dedb3f74dc" providerId="LiveId" clId="{C4A997FA-7624-4734-BBEE-61F10E3AD77D}" dt="2019-04-07T14:25:31.074" v="878" actId="20577"/>
          <ac:spMkLst>
            <pc:docMk/>
            <pc:sldMk cId="1968998129" sldId="259"/>
            <ac:spMk id="3" creationId="{983C2379-B6B1-4E1E-93CE-AF3348AE399B}"/>
          </ac:spMkLst>
        </pc:spChg>
      </pc:sldChg>
      <pc:sldChg chg="addSp delSp modSp add">
        <pc:chgData name="Jethro Wang" userId="202c72dedb3f74dc" providerId="LiveId" clId="{C4A997FA-7624-4734-BBEE-61F10E3AD77D}" dt="2019-04-07T14:24:53.976" v="806" actId="478"/>
        <pc:sldMkLst>
          <pc:docMk/>
          <pc:sldMk cId="3112504915" sldId="260"/>
        </pc:sldMkLst>
        <pc:spChg chg="mod">
          <ac:chgData name="Jethro Wang" userId="202c72dedb3f74dc" providerId="LiveId" clId="{C4A997FA-7624-4734-BBEE-61F10E3AD77D}" dt="2019-04-07T14:22:01.412" v="522" actId="20577"/>
          <ac:spMkLst>
            <pc:docMk/>
            <pc:sldMk cId="3112504915" sldId="260"/>
            <ac:spMk id="2" creationId="{51FAA862-AA1B-4E10-992E-6C28A488B82E}"/>
          </ac:spMkLst>
        </pc:spChg>
        <pc:spChg chg="del">
          <ac:chgData name="Jethro Wang" userId="202c72dedb3f74dc" providerId="LiveId" clId="{C4A997FA-7624-4734-BBEE-61F10E3AD77D}" dt="2019-04-07T14:22:05.361" v="523" actId="478"/>
          <ac:spMkLst>
            <pc:docMk/>
            <pc:sldMk cId="3112504915" sldId="260"/>
            <ac:spMk id="3" creationId="{A3905C8C-4F47-4B4A-8519-C374AE474BB4}"/>
          </ac:spMkLst>
        </pc:spChg>
        <pc:spChg chg="add del mod">
          <ac:chgData name="Jethro Wang" userId="202c72dedb3f74dc" providerId="LiveId" clId="{C4A997FA-7624-4734-BBEE-61F10E3AD77D}" dt="2019-04-07T14:22:20.816" v="527" actId="478"/>
          <ac:spMkLst>
            <pc:docMk/>
            <pc:sldMk cId="3112504915" sldId="260"/>
            <ac:spMk id="5" creationId="{2FC79A3F-3B2B-42E9-892F-73B7BFEE661F}"/>
          </ac:spMkLst>
        </pc:spChg>
        <pc:spChg chg="add mod">
          <ac:chgData name="Jethro Wang" userId="202c72dedb3f74dc" providerId="LiveId" clId="{C4A997FA-7624-4734-BBEE-61F10E3AD77D}" dt="2019-04-07T14:23:14.264" v="704" actId="20577"/>
          <ac:spMkLst>
            <pc:docMk/>
            <pc:sldMk cId="3112504915" sldId="260"/>
            <ac:spMk id="6" creationId="{D6B8596E-9604-4CAD-9814-A40EA1E7F7A6}"/>
          </ac:spMkLst>
        </pc:spChg>
        <pc:spChg chg="add del mod">
          <ac:chgData name="Jethro Wang" userId="202c72dedb3f74dc" providerId="LiveId" clId="{C4A997FA-7624-4734-BBEE-61F10E3AD77D}" dt="2019-04-07T14:24:53.976" v="806" actId="478"/>
          <ac:spMkLst>
            <pc:docMk/>
            <pc:sldMk cId="3112504915" sldId="260"/>
            <ac:spMk id="8" creationId="{8FC3958F-AD0B-48E5-A71D-17009BF52B5E}"/>
          </ac:spMkLst>
        </pc:spChg>
        <pc:picChg chg="add mod">
          <ac:chgData name="Jethro Wang" userId="202c72dedb3f74dc" providerId="LiveId" clId="{C4A997FA-7624-4734-BBEE-61F10E3AD77D}" dt="2019-04-07T14:22:15.184" v="525" actId="1076"/>
          <ac:picMkLst>
            <pc:docMk/>
            <pc:sldMk cId="3112504915" sldId="260"/>
            <ac:picMk id="4" creationId="{6C49AC29-1D5F-4E1C-A6F2-D6E9C35EE050}"/>
          </ac:picMkLst>
        </pc:picChg>
        <pc:picChg chg="add del mod">
          <ac:chgData name="Jethro Wang" userId="202c72dedb3f74dc" providerId="LiveId" clId="{C4A997FA-7624-4734-BBEE-61F10E3AD77D}" dt="2019-04-07T14:24:49.732" v="804"/>
          <ac:picMkLst>
            <pc:docMk/>
            <pc:sldMk cId="3112504915" sldId="260"/>
            <ac:picMk id="7" creationId="{A949AB21-568D-4B79-BB15-57288BB483E1}"/>
          </ac:picMkLst>
        </pc:picChg>
      </pc:sldChg>
      <pc:sldChg chg="addSp delSp modSp add del">
        <pc:chgData name="Jethro Wang" userId="202c72dedb3f74dc" providerId="LiveId" clId="{C4A997FA-7624-4734-BBEE-61F10E3AD77D}" dt="2019-04-07T14:26:02.971" v="941" actId="20577"/>
        <pc:sldMkLst>
          <pc:docMk/>
          <pc:sldMk cId="2629964164" sldId="261"/>
        </pc:sldMkLst>
        <pc:spChg chg="mod">
          <ac:chgData name="Jethro Wang" userId="202c72dedb3f74dc" providerId="LiveId" clId="{C4A997FA-7624-4734-BBEE-61F10E3AD77D}" dt="2019-04-07T14:23:25.438" v="723" actId="20577"/>
          <ac:spMkLst>
            <pc:docMk/>
            <pc:sldMk cId="2629964164" sldId="261"/>
            <ac:spMk id="2" creationId="{B3C43CF8-5FD7-4E00-AB19-6EBF3205F27B}"/>
          </ac:spMkLst>
        </pc:spChg>
        <pc:spChg chg="del">
          <ac:chgData name="Jethro Wang" userId="202c72dedb3f74dc" providerId="LiveId" clId="{C4A997FA-7624-4734-BBEE-61F10E3AD77D}" dt="2019-04-07T14:23:33.723" v="724"/>
          <ac:spMkLst>
            <pc:docMk/>
            <pc:sldMk cId="2629964164" sldId="261"/>
            <ac:spMk id="3" creationId="{0618E9CA-6AAC-4BA4-81AB-D7143628E128}"/>
          </ac:spMkLst>
        </pc:spChg>
        <pc:spChg chg="mod">
          <ac:chgData name="Jethro Wang" userId="202c72dedb3f74dc" providerId="LiveId" clId="{C4A997FA-7624-4734-BBEE-61F10E3AD77D}" dt="2019-04-07T14:26:02.971" v="941" actId="20577"/>
          <ac:spMkLst>
            <pc:docMk/>
            <pc:sldMk cId="2629964164" sldId="261"/>
            <ac:spMk id="4" creationId="{0D78784C-A75C-4180-8436-B01F2AE91C3F}"/>
          </ac:spMkLst>
        </pc:spChg>
        <pc:spChg chg="add del mod">
          <ac:chgData name="Jethro Wang" userId="202c72dedb3f74dc" providerId="LiveId" clId="{C4A997FA-7624-4734-BBEE-61F10E3AD77D}" dt="2019-04-07T14:24:56.156" v="807" actId="478"/>
          <ac:spMkLst>
            <pc:docMk/>
            <pc:sldMk cId="2629964164" sldId="261"/>
            <ac:spMk id="6" creationId="{150CA1A0-2CC8-4137-840A-47C334972A96}"/>
          </ac:spMkLst>
        </pc:spChg>
        <pc:picChg chg="add del mod">
          <ac:chgData name="Jethro Wang" userId="202c72dedb3f74dc" providerId="LiveId" clId="{C4A997FA-7624-4734-BBEE-61F10E3AD77D}" dt="2019-04-07T14:24:38.431" v="799"/>
          <ac:picMkLst>
            <pc:docMk/>
            <pc:sldMk cId="2629964164" sldId="261"/>
            <ac:picMk id="5" creationId="{2526BB25-9FA3-4AD8-9CE7-23A5602757B4}"/>
          </ac:picMkLst>
        </pc:picChg>
        <pc:picChg chg="add">
          <ac:chgData name="Jethro Wang" userId="202c72dedb3f74dc" providerId="LiveId" clId="{C4A997FA-7624-4734-BBEE-61F10E3AD77D}" dt="2019-04-07T14:24:51.026" v="805"/>
          <ac:picMkLst>
            <pc:docMk/>
            <pc:sldMk cId="2629964164" sldId="261"/>
            <ac:picMk id="7" creationId="{74C1EDE6-A6D4-405A-85F8-52E3446D874F}"/>
          </ac:picMkLst>
        </pc:picChg>
      </pc:sldChg>
      <pc:sldChg chg="addSp delSp modSp add">
        <pc:chgData name="Jethro Wang" userId="202c72dedb3f74dc" providerId="LiveId" clId="{C4A997FA-7624-4734-BBEE-61F10E3AD77D}" dt="2019-04-07T14:27:30.837" v="1033" actId="20577"/>
        <pc:sldMkLst>
          <pc:docMk/>
          <pc:sldMk cId="696701537" sldId="262"/>
        </pc:sldMkLst>
        <pc:spChg chg="mod">
          <ac:chgData name="Jethro Wang" userId="202c72dedb3f74dc" providerId="LiveId" clId="{C4A997FA-7624-4734-BBEE-61F10E3AD77D}" dt="2019-04-07T14:26:15.103" v="943"/>
          <ac:spMkLst>
            <pc:docMk/>
            <pc:sldMk cId="696701537" sldId="262"/>
            <ac:spMk id="2" creationId="{75F565AD-0770-4776-8DC4-3F0327F09473}"/>
          </ac:spMkLst>
        </pc:spChg>
        <pc:spChg chg="del">
          <ac:chgData name="Jethro Wang" userId="202c72dedb3f74dc" providerId="LiveId" clId="{C4A997FA-7624-4734-BBEE-61F10E3AD77D}" dt="2019-04-07T14:26:19.180" v="944"/>
          <ac:spMkLst>
            <pc:docMk/>
            <pc:sldMk cId="696701537" sldId="262"/>
            <ac:spMk id="3" creationId="{4489507E-0327-4D9D-8974-13A4B5CB80DB}"/>
          </ac:spMkLst>
        </pc:spChg>
        <pc:spChg chg="del">
          <ac:chgData name="Jethro Wang" userId="202c72dedb3f74dc" providerId="LiveId" clId="{C4A997FA-7624-4734-BBEE-61F10E3AD77D}" dt="2019-04-07T14:26:19.180" v="944"/>
          <ac:spMkLst>
            <pc:docMk/>
            <pc:sldMk cId="696701537" sldId="262"/>
            <ac:spMk id="4" creationId="{F80B6741-8ABF-46BE-9FF1-29A8E6F337CB}"/>
          </ac:spMkLst>
        </pc:spChg>
        <pc:spChg chg="add mod">
          <ac:chgData name="Jethro Wang" userId="202c72dedb3f74dc" providerId="LiveId" clId="{C4A997FA-7624-4734-BBEE-61F10E3AD77D}" dt="2019-04-07T14:27:30.837" v="1033" actId="20577"/>
          <ac:spMkLst>
            <pc:docMk/>
            <pc:sldMk cId="696701537" sldId="262"/>
            <ac:spMk id="5" creationId="{DF017C0C-4060-40BC-B018-05B077D5C5EB}"/>
          </ac:spMkLst>
        </pc:spChg>
      </pc:sldChg>
      <pc:sldChg chg="addSp delSp modSp add">
        <pc:chgData name="Jethro Wang" userId="202c72dedb3f74dc" providerId="LiveId" clId="{C4A997FA-7624-4734-BBEE-61F10E3AD77D}" dt="2019-04-07T14:26:40.158" v="974" actId="478"/>
        <pc:sldMkLst>
          <pc:docMk/>
          <pc:sldMk cId="763671326" sldId="263"/>
        </pc:sldMkLst>
        <pc:spChg chg="del">
          <ac:chgData name="Jethro Wang" userId="202c72dedb3f74dc" providerId="LiveId" clId="{C4A997FA-7624-4734-BBEE-61F10E3AD77D}" dt="2019-04-07T14:26:30.652" v="946"/>
          <ac:spMkLst>
            <pc:docMk/>
            <pc:sldMk cId="763671326" sldId="263"/>
            <ac:spMk id="2" creationId="{95D15C38-B2CB-4D13-8364-CE0FDFE9BCA2}"/>
          </ac:spMkLst>
        </pc:spChg>
        <pc:spChg chg="del">
          <ac:chgData name="Jethro Wang" userId="202c72dedb3f74dc" providerId="LiveId" clId="{C4A997FA-7624-4734-BBEE-61F10E3AD77D}" dt="2019-04-07T14:26:30.652" v="946"/>
          <ac:spMkLst>
            <pc:docMk/>
            <pc:sldMk cId="763671326" sldId="263"/>
            <ac:spMk id="3" creationId="{291605DD-5D96-4E62-BEE6-06E499ADCF93}"/>
          </ac:spMkLst>
        </pc:spChg>
        <pc:spChg chg="add mod">
          <ac:chgData name="Jethro Wang" userId="202c72dedb3f74dc" providerId="LiveId" clId="{C4A997FA-7624-4734-BBEE-61F10E3AD77D}" dt="2019-04-07T14:26:37.698" v="973" actId="20577"/>
          <ac:spMkLst>
            <pc:docMk/>
            <pc:sldMk cId="763671326" sldId="263"/>
            <ac:spMk id="4" creationId="{A903819C-924A-4071-9199-77DC77B71AD1}"/>
          </ac:spMkLst>
        </pc:spChg>
        <pc:spChg chg="add del mod">
          <ac:chgData name="Jethro Wang" userId="202c72dedb3f74dc" providerId="LiveId" clId="{C4A997FA-7624-4734-BBEE-61F10E3AD77D}" dt="2019-04-07T14:26:40.158" v="974" actId="478"/>
          <ac:spMkLst>
            <pc:docMk/>
            <pc:sldMk cId="763671326" sldId="263"/>
            <ac:spMk id="5" creationId="{DFC06681-8880-44C7-BC2B-D47B90211356}"/>
          </ac:spMkLst>
        </pc:spChg>
      </pc:sldChg>
      <pc:sldChg chg="delSp modSp add">
        <pc:chgData name="Jethro Wang" userId="202c72dedb3f74dc" providerId="LiveId" clId="{C4A997FA-7624-4734-BBEE-61F10E3AD77D}" dt="2019-04-07T14:26:51.070" v="997" actId="478"/>
        <pc:sldMkLst>
          <pc:docMk/>
          <pc:sldMk cId="2017084238" sldId="264"/>
        </pc:sldMkLst>
        <pc:spChg chg="mod">
          <ac:chgData name="Jethro Wang" userId="202c72dedb3f74dc" providerId="LiveId" clId="{C4A997FA-7624-4734-BBEE-61F10E3AD77D}" dt="2019-04-07T14:26:48.560" v="996" actId="20577"/>
          <ac:spMkLst>
            <pc:docMk/>
            <pc:sldMk cId="2017084238" sldId="264"/>
            <ac:spMk id="2" creationId="{8860ADF6-03FC-473C-BBAA-A829A08DA79F}"/>
          </ac:spMkLst>
        </pc:spChg>
        <pc:spChg chg="del">
          <ac:chgData name="Jethro Wang" userId="202c72dedb3f74dc" providerId="LiveId" clId="{C4A997FA-7624-4734-BBEE-61F10E3AD77D}" dt="2019-04-07T14:26:51.070" v="997" actId="478"/>
          <ac:spMkLst>
            <pc:docMk/>
            <pc:sldMk cId="2017084238" sldId="264"/>
            <ac:spMk id="3" creationId="{E54F3EB1-77CA-43AD-B79C-8C16FD51116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888A7A8-5F56-4C67-A669-450BC2E583F9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F3E42A6-0C60-44BD-914B-0A80EAB86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114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A7A8-5F56-4C67-A669-450BC2E583F9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2A6-0C60-44BD-914B-0A80EAB86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30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A7A8-5F56-4C67-A669-450BC2E583F9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2A6-0C60-44BD-914B-0A80EAB86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926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A7A8-5F56-4C67-A669-450BC2E583F9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2A6-0C60-44BD-914B-0A80EAB86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910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A7A8-5F56-4C67-A669-450BC2E583F9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2A6-0C60-44BD-914B-0A80EAB86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911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A7A8-5F56-4C67-A669-450BC2E583F9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2A6-0C60-44BD-914B-0A80EAB86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993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A7A8-5F56-4C67-A669-450BC2E583F9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2A6-0C60-44BD-914B-0A80EAB86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907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A7A8-5F56-4C67-A669-450BC2E583F9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2A6-0C60-44BD-914B-0A80EAB862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24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A7A8-5F56-4C67-A669-450BC2E583F9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2A6-0C60-44BD-914B-0A80EAB86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613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A7A8-5F56-4C67-A669-450BC2E583F9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2A6-0C60-44BD-914B-0A80EAB86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61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A7A8-5F56-4C67-A669-450BC2E583F9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2A6-0C60-44BD-914B-0A80EAB86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90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A7A8-5F56-4C67-A669-450BC2E583F9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2A6-0C60-44BD-914B-0A80EAB86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24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A7A8-5F56-4C67-A669-450BC2E583F9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2A6-0C60-44BD-914B-0A80EAB86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23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A7A8-5F56-4C67-A669-450BC2E583F9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2A6-0C60-44BD-914B-0A80EAB86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A7A8-5F56-4C67-A669-450BC2E583F9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2A6-0C60-44BD-914B-0A80EAB86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80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A7A8-5F56-4C67-A669-450BC2E583F9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2A6-0C60-44BD-914B-0A80EAB86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58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A7A8-5F56-4C67-A669-450BC2E583F9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2A6-0C60-44BD-914B-0A80EAB86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45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88A7A8-5F56-4C67-A669-450BC2E583F9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3E42A6-0C60-44BD-914B-0A80EAB86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380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268C-F5AE-4684-95C7-276E03539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CN" sz="4000" dirty="0"/>
              <a:t>Site selection for new warehouse</a:t>
            </a:r>
            <a:endParaRPr lang="zh-CN" alt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2BD15-F22E-4C81-A5CE-6E13478E00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IBM Data Science capstone presentation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85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0D0D4D-71E1-4345-B5B0-24A9F00C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9E3E88-D220-4D17-AAA2-38298875E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Problem introduction</a:t>
            </a:r>
          </a:p>
          <a:p>
            <a:r>
              <a:rPr lang="en-US" altLang="zh-CN" dirty="0"/>
              <a:t>2. Methodology</a:t>
            </a:r>
          </a:p>
          <a:p>
            <a:r>
              <a:rPr lang="en-US" altLang="zh-CN" dirty="0"/>
              <a:t>3. Findings</a:t>
            </a:r>
          </a:p>
          <a:p>
            <a:r>
              <a:rPr lang="en-US" altLang="zh-CN" dirty="0"/>
              <a:t>4. Conclusions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9832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C5D028-0AFB-48E8-8D21-B10F30A0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introduction</a:t>
            </a: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824454-4CC6-45FF-95DD-007588CA1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Task: Locate a frontline warehouse in Manhattan and use it as a proof of concepts</a:t>
            </a:r>
          </a:p>
          <a:p>
            <a:endParaRPr lang="en-US" altLang="zh-CN" dirty="0"/>
          </a:p>
          <a:p>
            <a:r>
              <a:rPr lang="en-US" altLang="zh-CN" dirty="0"/>
              <a:t>Target Costumers: café shops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38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C657-5D73-422B-A957-42B93BDCE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C2379-B6B1-4E1E-93CE-AF3348AE3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Approach 1</a:t>
            </a:r>
          </a:p>
          <a:p>
            <a:pPr lvl="1"/>
            <a:r>
              <a:rPr lang="en-US" altLang="zh-CN" dirty="0"/>
              <a:t>Utilize existing groupings (neighborhoods) to find the ideal location</a:t>
            </a:r>
          </a:p>
          <a:p>
            <a:pPr lvl="1"/>
            <a:r>
              <a:rPr lang="en-US" altLang="zh-CN" dirty="0"/>
              <a:t>Algorithms: Descriptive analysis, K-Means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Approach 2</a:t>
            </a:r>
          </a:p>
          <a:p>
            <a:pPr lvl="1"/>
            <a:r>
              <a:rPr lang="en-US" altLang="zh-CN" dirty="0"/>
              <a:t>Establish new groupings based on café shops locations</a:t>
            </a:r>
          </a:p>
          <a:p>
            <a:pPr lvl="1"/>
            <a:r>
              <a:rPr lang="en-US" altLang="zh-CN" dirty="0"/>
              <a:t>Algorithms: DBSCAN Clustering, center of gravity </a:t>
            </a:r>
          </a:p>
        </p:txBody>
      </p:sp>
    </p:spTree>
    <p:extLst>
      <p:ext uri="{BB962C8B-B14F-4D97-AF65-F5344CB8AC3E}">
        <p14:creationId xmlns:p14="http://schemas.microsoft.com/office/powerpoint/2010/main" val="196899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A862-AA1B-4E10-992E-6C28A488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Findings</a:t>
            </a:r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B8596E-9604-4CAD-9814-A40EA1E7F7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1. No clear pattern find via current neighborhoods groupings</a:t>
            </a:r>
          </a:p>
          <a:p>
            <a:endParaRPr lang="en-US" altLang="zh-CN" dirty="0"/>
          </a:p>
          <a:p>
            <a:r>
              <a:rPr lang="en-US" altLang="zh-CN" dirty="0"/>
              <a:t>2. It seems that somewhere in Manhattan downtown should be a optimal location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9AC29-1D5F-4E1C-A6F2-D6E9C35EE0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7088" y="2171758"/>
            <a:ext cx="4924425" cy="288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0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3CF8-5FD7-4E00-AB19-6EBF3205F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Findings (cont.)</a:t>
            </a:r>
            <a:endParaRPr lang="zh-CN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8784C-A75C-4180-8436-B01F2AE91C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1. A new cluster of Downtown is identified</a:t>
            </a:r>
          </a:p>
          <a:p>
            <a:endParaRPr lang="en-US" altLang="zh-CN" dirty="0"/>
          </a:p>
          <a:p>
            <a:r>
              <a:rPr lang="en-US" altLang="zh-CN" dirty="0"/>
              <a:t>2. (40.74, -73.99) should be a ideal location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74C1EDE6-A6D4-405A-85F8-52E3446D874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8" y="2172384"/>
            <a:ext cx="4924425" cy="288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64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65AD-0770-4776-8DC4-3F0327F0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Conclusions</a:t>
            </a: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017C0C-4060-40BC-B018-05B077D5C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(40.74, -73.99) should be a ideal location</a:t>
            </a:r>
          </a:p>
          <a:p>
            <a:endParaRPr lang="en-US" altLang="zh-CN" dirty="0"/>
          </a:p>
          <a:p>
            <a:r>
              <a:rPr lang="en-US" altLang="zh-CN" dirty="0"/>
              <a:t>Further cost analysis and effort of implementation should be involved</a:t>
            </a:r>
          </a:p>
          <a:p>
            <a:endParaRPr lang="en-US" altLang="zh-CN" dirty="0"/>
          </a:p>
          <a:p>
            <a:r>
              <a:rPr lang="en-US" altLang="zh-CN" dirty="0"/>
              <a:t>Further adjustments may need to be applied as new information come in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9670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03819C-924A-4071-9199-77DC77B7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 for listening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671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0ADF6-03FC-473C-BBAA-A829A08D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 &amp; A Session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084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</TotalTime>
  <Words>178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Site selection for new warehouse</vt:lpstr>
      <vt:lpstr>Agenda</vt:lpstr>
      <vt:lpstr>Problem introduction</vt:lpstr>
      <vt:lpstr>Methodology</vt:lpstr>
      <vt:lpstr>Findings</vt:lpstr>
      <vt:lpstr>Findings (cont.)</vt:lpstr>
      <vt:lpstr>Conclusions</vt:lpstr>
      <vt:lpstr>Thank you for listening</vt:lpstr>
      <vt:lpstr>Q &amp; A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selection for new warehouse</dc:title>
  <dc:creator>Jethro Wang</dc:creator>
  <cp:lastModifiedBy>Jethro Wang</cp:lastModifiedBy>
  <cp:revision>1</cp:revision>
  <dcterms:created xsi:type="dcterms:W3CDTF">2019-04-07T14:16:08Z</dcterms:created>
  <dcterms:modified xsi:type="dcterms:W3CDTF">2019-04-07T14:27:34Z</dcterms:modified>
</cp:coreProperties>
</file>