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1A4E-3B34-498C-B6BA-5877BFC127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02C7-B2E8-4E55-BE03-01CF52B0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489" y="374817"/>
            <a:ext cx="10324012" cy="643646"/>
          </a:xfrm>
        </p:spPr>
        <p:txBody>
          <a:bodyPr/>
          <a:lstStyle/>
          <a:p>
            <a:pPr algn="l"/>
            <a:r>
              <a:rPr lang="en-US" dirty="0" smtClean="0"/>
              <a:t>Step 1 – </a:t>
            </a:r>
            <a:r>
              <a:rPr lang="en-US" dirty="0" smtClean="0"/>
              <a:t> Inference module -&gt; Image </a:t>
            </a:r>
            <a:r>
              <a:rPr lang="en-US" dirty="0" smtClean="0"/>
              <a:t>splitting.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9" y="2024056"/>
            <a:ext cx="3548956" cy="242327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57395" y="2865896"/>
            <a:ext cx="718457" cy="32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25169" y="2310723"/>
            <a:ext cx="1658983" cy="17625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from </a:t>
            </a:r>
            <a:r>
              <a:rPr lang="en-US" dirty="0" err="1" smtClean="0"/>
              <a:t>matterport</a:t>
            </a:r>
            <a:r>
              <a:rPr lang="en-US" dirty="0" smtClean="0"/>
              <a:t> Mask-RCNN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908614" y="2358632"/>
            <a:ext cx="718457" cy="32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933469" y="3687721"/>
            <a:ext cx="718457" cy="32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77" y="1018463"/>
            <a:ext cx="2145041" cy="2318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77" y="3796562"/>
            <a:ext cx="2145040" cy="24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89157"/>
            <a:ext cx="10515600" cy="4351338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Matterport’s</a:t>
            </a:r>
            <a:r>
              <a:rPr lang="en-US" dirty="0" smtClean="0"/>
              <a:t> Mask RCNN to identify objects and crop on pictures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Images with only one object are ignored.</a:t>
            </a:r>
            <a:endParaRPr lang="en-US" dirty="0" smtClean="0"/>
          </a:p>
          <a:p>
            <a:r>
              <a:rPr lang="en-US" dirty="0" smtClean="0"/>
              <a:t>Using weights trained on MS COCO  data set (~80 classes). </a:t>
            </a:r>
          </a:p>
          <a:p>
            <a:r>
              <a:rPr lang="en-US" dirty="0" smtClean="0"/>
              <a:t>This step is to ensure input for our CNN has only one object per </a:t>
            </a:r>
            <a:r>
              <a:rPr lang="en-US" dirty="0" smtClean="0"/>
              <a:t>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08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702083"/>
            <a:ext cx="9144000" cy="1655762"/>
          </a:xfrm>
        </p:spPr>
        <p:txBody>
          <a:bodyPr/>
          <a:lstStyle/>
          <a:p>
            <a:pPr algn="l"/>
            <a:r>
              <a:rPr lang="en-US" smtClean="0"/>
              <a:t>Step 2- Get Image embeddings from CNN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371161"/>
            <a:ext cx="2145041" cy="231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4149260"/>
            <a:ext cx="2145040" cy="24663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64523" y="2933397"/>
            <a:ext cx="718457" cy="32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89378" y="4262486"/>
            <a:ext cx="718457" cy="32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15631" y="1711234"/>
            <a:ext cx="6844937" cy="3671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Inference from CNN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59383" y="2357845"/>
            <a:ext cx="744583" cy="276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94257" y="2354579"/>
            <a:ext cx="744583" cy="276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21285" y="2354578"/>
            <a:ext cx="744583" cy="276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178827" y="2354577"/>
            <a:ext cx="744583" cy="276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343065" y="2354576"/>
            <a:ext cx="744583" cy="27627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 connected layer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9923410" y="1529964"/>
            <a:ext cx="419655" cy="4609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Bent Arrow 21"/>
          <p:cNvSpPr/>
          <p:nvPr/>
        </p:nvSpPr>
        <p:spPr>
          <a:xfrm flipH="1" flipV="1">
            <a:off x="9092921" y="5117370"/>
            <a:ext cx="544469" cy="11658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15631" y="5563727"/>
            <a:ext cx="4358551" cy="1182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feature vector = </a:t>
            </a:r>
          </a:p>
          <a:p>
            <a:pPr algn="ctr"/>
            <a:r>
              <a:rPr lang="en-US" dirty="0" smtClean="0"/>
              <a:t>[f1,f2,f3, …….., </a:t>
            </a:r>
            <a:r>
              <a:rPr lang="en-US" dirty="0" err="1" smtClean="0"/>
              <a:t>fn</a:t>
            </a:r>
            <a:r>
              <a:rPr lang="en-US" dirty="0" smtClean="0"/>
              <a:t>]</a:t>
            </a:r>
            <a:r>
              <a:rPr lang="en-US" baseline="-25000" dirty="0" smtClean="0"/>
              <a:t>1</a:t>
            </a:r>
          </a:p>
          <a:p>
            <a:pPr algn="ctr"/>
            <a:r>
              <a:rPr lang="en-US" dirty="0"/>
              <a:t>[f1,f2,f3, …….., </a:t>
            </a:r>
            <a:r>
              <a:rPr lang="en-US" dirty="0" err="1" smtClean="0"/>
              <a:t>fn</a:t>
            </a:r>
            <a:r>
              <a:rPr lang="en-US" dirty="0" smtClean="0"/>
              <a:t>]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algn="ctr"/>
            <a:endParaRPr lang="en-US" dirty="0"/>
          </a:p>
        </p:txBody>
      </p:sp>
      <p:sp>
        <p:nvSpPr>
          <p:cNvPr id="2" name="Flowchart: Connector 1"/>
          <p:cNvSpPr/>
          <p:nvPr/>
        </p:nvSpPr>
        <p:spPr>
          <a:xfrm>
            <a:off x="8013789" y="3603433"/>
            <a:ext cx="137434" cy="1325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261983" y="3603433"/>
            <a:ext cx="137434" cy="1325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510177" y="3603433"/>
            <a:ext cx="137434" cy="1325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8745308" y="3603433"/>
            <a:ext cx="137434" cy="1325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506276"/>
            <a:ext cx="10515600" cy="5528763"/>
          </a:xfrm>
        </p:spPr>
        <p:txBody>
          <a:bodyPr/>
          <a:lstStyle/>
          <a:p>
            <a:r>
              <a:rPr lang="en-US" dirty="0" smtClean="0"/>
              <a:t>Step 2 takes a folder with multiple images as input</a:t>
            </a:r>
          </a:p>
          <a:p>
            <a:r>
              <a:rPr lang="en-US" dirty="0" err="1" smtClean="0"/>
              <a:t>Ituses</a:t>
            </a:r>
            <a:r>
              <a:rPr lang="en-US" dirty="0" smtClean="0"/>
              <a:t> popular CNNs structures defined in </a:t>
            </a:r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ResNet</a:t>
            </a:r>
            <a:r>
              <a:rPr lang="en-US" dirty="0" smtClean="0"/>
              <a:t>, VGG, Inception V3)</a:t>
            </a:r>
          </a:p>
          <a:p>
            <a:r>
              <a:rPr lang="en-US" dirty="0" smtClean="0"/>
              <a:t>Pre trained weights are used are from ImageNet data set, which has (~1000 classes) </a:t>
            </a:r>
          </a:p>
          <a:p>
            <a:r>
              <a:rPr lang="en-US" dirty="0" smtClean="0"/>
              <a:t>The top fully connected layer is chopped off, and the feature vector output written to a text file.</a:t>
            </a:r>
          </a:p>
          <a:p>
            <a:r>
              <a:rPr lang="en-US" dirty="0" smtClean="0"/>
              <a:t>The above step is repeated for all images the folder.</a:t>
            </a:r>
          </a:p>
          <a:p>
            <a:r>
              <a:rPr lang="en-US" dirty="0" smtClean="0"/>
              <a:t>Final output is a text file with all image vectors in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Step3 – Word2Vec</a:t>
            </a:r>
            <a:endParaRPr lang="en-US" sz="32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8200" y="1546375"/>
            <a:ext cx="8939347" cy="1654024"/>
            <a:chOff x="838200" y="2238707"/>
            <a:chExt cx="8939347" cy="1654024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2650712"/>
              <a:ext cx="2532017" cy="82401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feature vector = </a:t>
              </a:r>
            </a:p>
            <a:p>
              <a:pPr algn="ctr"/>
              <a:r>
                <a:rPr lang="en-US" dirty="0" smtClean="0"/>
                <a:t>[f1,f2,f3, …….., </a:t>
              </a:r>
              <a:r>
                <a:rPr lang="en-US" dirty="0" err="1" smtClean="0"/>
                <a:t>fn</a:t>
              </a:r>
              <a:r>
                <a:rPr lang="en-US" dirty="0" smtClean="0"/>
                <a:t>]</a:t>
              </a:r>
              <a:r>
                <a:rPr lang="en-US" baseline="-25000" dirty="0" smtClean="0"/>
                <a:t>1</a:t>
              </a:r>
            </a:p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265714" y="2338251"/>
              <a:ext cx="1567543" cy="31246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17966" y="3448598"/>
              <a:ext cx="1515291" cy="29939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728754" y="2238707"/>
              <a:ext cx="1068977" cy="16540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Hidden Layer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8594" y="2801107"/>
              <a:ext cx="1254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W1</a:t>
              </a:r>
            </a:p>
            <a:p>
              <a:r>
                <a:rPr lang="en-US" sz="1400" dirty="0" smtClean="0"/>
                <a:t>(Embeddings)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797731" y="2338252"/>
              <a:ext cx="1621972" cy="1562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795553" y="3474722"/>
              <a:ext cx="1624150" cy="25368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7245530" y="2474010"/>
              <a:ext cx="2532017" cy="10007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feature vector = </a:t>
              </a:r>
            </a:p>
            <a:p>
              <a:pPr algn="ctr"/>
              <a:r>
                <a:rPr lang="en-US" dirty="0" smtClean="0"/>
                <a:t>[f1,f2,f3, …….., </a:t>
              </a:r>
              <a:r>
                <a:rPr lang="en-US" dirty="0" err="1" smtClean="0"/>
                <a:t>fn</a:t>
              </a:r>
              <a:r>
                <a:rPr lang="en-US" dirty="0" smtClean="0"/>
                <a:t>]</a:t>
              </a:r>
              <a:r>
                <a:rPr lang="en-US" baseline="-25000" dirty="0" smtClean="0"/>
                <a:t>2</a:t>
              </a:r>
            </a:p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5553" y="2712755"/>
              <a:ext cx="125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W2</a:t>
              </a:r>
            </a:p>
          </p:txBody>
        </p:sp>
      </p:grp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37753" y="3418673"/>
            <a:ext cx="10515600" cy="28384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3 reads the file written in step 2. Each image vector is considered as an input and all other image vectors in the file as it’s context.</a:t>
            </a:r>
          </a:p>
          <a:p>
            <a:r>
              <a:rPr lang="en-US" sz="2400" dirty="0" smtClean="0"/>
              <a:t>The learned weights w1 are then extracted</a:t>
            </a:r>
          </a:p>
          <a:p>
            <a:r>
              <a:rPr lang="en-US" sz="2400" dirty="0" smtClean="0"/>
              <a:t>Implemented in </a:t>
            </a:r>
            <a:r>
              <a:rPr lang="en-US" sz="2400" dirty="0" err="1" smtClean="0"/>
              <a:t>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Step3 – Word2Vec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Mahir Latif</dc:creator>
  <cp:lastModifiedBy>Mahir Latif</cp:lastModifiedBy>
  <cp:revision>15</cp:revision>
  <dcterms:created xsi:type="dcterms:W3CDTF">2019-09-16T11:49:13Z</dcterms:created>
  <dcterms:modified xsi:type="dcterms:W3CDTF">2019-10-03T12:30:26Z</dcterms:modified>
</cp:coreProperties>
</file>