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629BF-E804-42EF-9910-ABBE024CE6C8}" type="datetimeFigureOut">
              <a:rPr lang="cs-CZ" smtClean="0"/>
              <a:t>10.12.2019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9CA02-FD2E-4F1A-9515-C0A6A7876D9C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9CA02-FD2E-4F1A-9515-C0A6A7876D9C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D545-1CAF-4C17-A1C6-9E12E5F8BD71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FDE-BEBB-483F-9EE9-1E9128ED3BD8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2A7-8633-4F07-BED4-CDB90BCFA2B6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9FE-7BFF-45DB-B3D4-AD05F2938380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BEB-BD80-42EE-B13C-155EFE8A6563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69D1-BA1C-44C7-8D81-AC1F7E9A4C21}" type="datetime1">
              <a:rPr lang="cs-CZ" smtClean="0"/>
              <a:t>10.12.2019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C29-C46B-4B06-BAA5-20331164D949}" type="datetime1">
              <a:rPr lang="cs-CZ" smtClean="0"/>
              <a:t>10.12.2019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9EA-257F-415E-A5A1-21D2451FF710}" type="datetime1">
              <a:rPr lang="cs-CZ" smtClean="0"/>
              <a:t>10.12.2019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96E0-AC14-4274-AD9B-D1B7CBC62BC4}" type="datetime1">
              <a:rPr lang="cs-CZ" smtClean="0"/>
              <a:t>10.12.2019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13BF-79C4-4AB5-9446-E30129AF4702}" type="datetime1">
              <a:rPr lang="cs-CZ" smtClean="0"/>
              <a:t>10.12.2019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3114D2-A3B9-4BD1-9F33-13DBB09A407C}" type="datetime1">
              <a:rPr lang="cs-CZ" smtClean="0"/>
              <a:t>10.12.2019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27A161-2F49-4051-9663-D9A5AB1B412D}" type="datetime1">
              <a:rPr lang="cs-CZ" smtClean="0"/>
              <a:t>10.12.2019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/20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Implementace překladače imperativního jazyka IFJ19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>
                <a:latin typeface="Arial" pitchFamily="34" charset="0"/>
                <a:cs typeface="Arial" pitchFamily="34" charset="0"/>
              </a:rPr>
              <a:t>Diviš Jan	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xdivis12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					</a:t>
            </a:r>
          </a:p>
          <a:p>
            <a:r>
              <a:rPr lang="cs-CZ" dirty="0" smtClean="0">
                <a:latin typeface="Arial" pitchFamily="34" charset="0"/>
                <a:cs typeface="Arial" pitchFamily="34" charset="0"/>
              </a:rPr>
              <a:t>Kopáček Jiří	xkopac06				</a:t>
            </a:r>
          </a:p>
          <a:p>
            <a:r>
              <a:rPr lang="cs-CZ" dirty="0" err="1" smtClean="0">
                <a:latin typeface="Arial" pitchFamily="34" charset="0"/>
                <a:cs typeface="Arial" pitchFamily="34" charset="0"/>
              </a:rPr>
              <a:t>Pojsl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Jakub	xpojsl00					</a:t>
            </a:r>
          </a:p>
          <a:p>
            <a:r>
              <a:rPr lang="cs-CZ" dirty="0" err="1" smtClean="0">
                <a:latin typeface="Arial" pitchFamily="34" charset="0"/>
                <a:cs typeface="Arial" pitchFamily="34" charset="0"/>
              </a:rPr>
              <a:t>Sasín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Jonáš	xsasin05						</a:t>
            </a:r>
          </a:p>
          <a:p>
            <a:r>
              <a:rPr lang="cs-CZ" dirty="0" smtClean="0">
                <a:latin typeface="Arial" pitchFamily="34" charset="0"/>
                <a:cs typeface="Arial" pitchFamily="34" charset="0"/>
              </a:rPr>
              <a:t>12. 12. 2019</a:t>
            </a:r>
            <a:endParaRPr lang="cs-C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5) Pomocné datové 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 základě principů IAL</a:t>
            </a:r>
          </a:p>
          <a:p>
            <a:endParaRPr lang="cs-CZ" dirty="0" smtClean="0"/>
          </a:p>
          <a:p>
            <a:r>
              <a:rPr lang="cs-CZ" dirty="0" smtClean="0"/>
              <a:t>Zásobník</a:t>
            </a:r>
          </a:p>
          <a:p>
            <a:endParaRPr lang="cs-CZ" dirty="0" smtClean="0"/>
          </a:p>
          <a:p>
            <a:r>
              <a:rPr lang="cs-CZ" dirty="0" smtClean="0"/>
              <a:t>Dynamický řetězec</a:t>
            </a:r>
          </a:p>
          <a:p>
            <a:endParaRPr lang="cs-CZ" dirty="0" smtClean="0"/>
          </a:p>
          <a:p>
            <a:r>
              <a:rPr lang="cs-CZ" dirty="0" smtClean="0"/>
              <a:t>Seznam </a:t>
            </a:r>
            <a:r>
              <a:rPr lang="cs-CZ" dirty="0" err="1" smtClean="0"/>
              <a:t>tokenů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5) Pomocné datové 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Tabulka symbolů</a:t>
            </a:r>
            <a:endParaRPr lang="cs-CZ" dirty="0" smtClean="0"/>
          </a:p>
          <a:p>
            <a:pPr lvl="1"/>
            <a:r>
              <a:rPr lang="cs-CZ" dirty="0" smtClean="0"/>
              <a:t>Binární vyhledávací strom</a:t>
            </a:r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Část rekurzivní, část nerekurzivní</a:t>
            </a:r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Struktura </a:t>
            </a:r>
            <a:r>
              <a:rPr lang="cs-CZ" dirty="0" err="1" smtClean="0"/>
              <a:t>Symdata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v týmu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Rozdělení</a:t>
            </a:r>
          </a:p>
          <a:p>
            <a:endParaRPr lang="cs-CZ" dirty="0" smtClean="0"/>
          </a:p>
          <a:p>
            <a:r>
              <a:rPr lang="cs-CZ" dirty="0" smtClean="0"/>
              <a:t>Komunikace</a:t>
            </a:r>
          </a:p>
          <a:p>
            <a:endParaRPr lang="cs-CZ" dirty="0" smtClean="0"/>
          </a:p>
          <a:p>
            <a:r>
              <a:rPr lang="cs-CZ" dirty="0" smtClean="0"/>
              <a:t>Správa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Implementace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Části:</a:t>
            </a:r>
          </a:p>
          <a:p>
            <a:pPr lvl="1"/>
            <a:r>
              <a:rPr lang="cs-CZ" dirty="0" smtClean="0"/>
              <a:t>1) Lexikální analýza</a:t>
            </a:r>
          </a:p>
          <a:p>
            <a:pPr lvl="1"/>
            <a:r>
              <a:rPr lang="cs-CZ" dirty="0" smtClean="0"/>
              <a:t>2) Syntaktická analýza</a:t>
            </a:r>
          </a:p>
          <a:p>
            <a:pPr lvl="1"/>
            <a:r>
              <a:rPr lang="cs-CZ" dirty="0" smtClean="0"/>
              <a:t>3) Sémantická analýza</a:t>
            </a:r>
          </a:p>
          <a:p>
            <a:pPr lvl="1"/>
            <a:r>
              <a:rPr lang="cs-CZ" dirty="0" smtClean="0"/>
              <a:t>4) Generování kódu</a:t>
            </a:r>
          </a:p>
          <a:p>
            <a:pPr lvl="1"/>
            <a:r>
              <a:rPr lang="cs-CZ" dirty="0" smtClean="0"/>
              <a:t>5) Pomocné datové struktury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4</a:t>
            </a:fld>
            <a:endParaRPr lang="cs-CZ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009" y="1774825"/>
            <a:ext cx="5249982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845" y="1774825"/>
            <a:ext cx="571231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1) Lexikální analýza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Scanner.c</a:t>
            </a:r>
          </a:p>
          <a:p>
            <a:pPr lvl="1">
              <a:buNone/>
            </a:pPr>
            <a:r>
              <a:rPr lang="cs-CZ" dirty="0" smtClean="0"/>
              <a:t>+ zásobník a dynamický řetězec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Struktura </a:t>
            </a:r>
            <a:r>
              <a:rPr lang="cs-CZ" dirty="0" err="1" smtClean="0"/>
              <a:t>Token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Funkce </a:t>
            </a:r>
            <a:r>
              <a:rPr lang="cs-CZ" dirty="0" err="1" smtClean="0"/>
              <a:t>get</a:t>
            </a:r>
            <a:r>
              <a:rPr lang="cs-CZ" dirty="0" smtClean="0"/>
              <a:t>_</a:t>
            </a:r>
            <a:r>
              <a:rPr lang="cs-CZ" dirty="0" err="1" smtClean="0"/>
              <a:t>next</a:t>
            </a:r>
            <a:r>
              <a:rPr lang="cs-CZ" dirty="0" smtClean="0"/>
              <a:t>_</a:t>
            </a:r>
            <a:r>
              <a:rPr lang="cs-CZ" dirty="0" err="1" smtClean="0"/>
              <a:t>token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Indentace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4) Generování kódu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Generator.c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Hlavní tělo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109</Words>
  <Application>Microsoft Office PowerPoint</Application>
  <PresentationFormat>Předvádění na obrazovce (4:3)</PresentationFormat>
  <Paragraphs>70</Paragraphs>
  <Slides>12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Modul</vt:lpstr>
      <vt:lpstr>Implementace překladače imperativního jazyka IFJ19</vt:lpstr>
      <vt:lpstr>Práce v týmu</vt:lpstr>
      <vt:lpstr>Implementace</vt:lpstr>
      <vt:lpstr>Snímek 4</vt:lpstr>
      <vt:lpstr>Snímek 5</vt:lpstr>
      <vt:lpstr>1) Lexikální analýza</vt:lpstr>
      <vt:lpstr>Snímek 7</vt:lpstr>
      <vt:lpstr>Snímek 8</vt:lpstr>
      <vt:lpstr>4) Generování kódu</vt:lpstr>
      <vt:lpstr>5) Pomocné datové struktury</vt:lpstr>
      <vt:lpstr>5) Pomocné datové struktury</vt:lpstr>
      <vt:lpstr>Závěr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Implementace překladače imperativního jazyka IFJ19</dc:title>
  <cp:lastModifiedBy>Kopáček</cp:lastModifiedBy>
  <cp:revision>13</cp:revision>
  <dcterms:modified xsi:type="dcterms:W3CDTF">2019-12-10T14:27:45Z</dcterms:modified>
</cp:coreProperties>
</file>