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629BF-E804-42EF-9910-ABBE024CE6C8}" type="datetimeFigureOut">
              <a:rPr lang="cs-CZ" smtClean="0"/>
              <a:t>11.12.2019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9CA02-FD2E-4F1A-9515-C0A6A7876D9C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9CA02-FD2E-4F1A-9515-C0A6A7876D9C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9CA02-FD2E-4F1A-9515-C0A6A7876D9C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cs-CZ"/>
              <a:t>Klepnutím lze upravit styl předlohy podnadpisů.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D545-1CAF-4C17-A1C6-9E12E5F8BD71}" type="datetime1">
              <a:rPr lang="cs-CZ" smtClean="0"/>
              <a:t>11.12.2019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/20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Obdélní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3FDE-BEBB-483F-9EE9-1E9128ED3BD8}" type="datetime1">
              <a:rPr lang="cs-CZ" smtClean="0"/>
              <a:t>11.12.2019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/20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2A7-8633-4F07-BED4-CDB90BCFA2B6}" type="datetime1">
              <a:rPr lang="cs-CZ" smtClean="0"/>
              <a:t>11.12.2019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cs-CZ"/>
              <a:t>/20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A9FE-7BFF-45DB-B3D4-AD05F2938380}" type="datetime1">
              <a:rPr lang="cs-CZ" smtClean="0"/>
              <a:t>11.12.2019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/20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1BEB-BD80-42EE-B13C-155EFE8A6563}" type="datetime1">
              <a:rPr lang="cs-CZ" smtClean="0"/>
              <a:t>11.12.2019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/20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69D1-BA1C-44C7-8D81-AC1F7E9A4C21}" type="datetime1">
              <a:rPr lang="cs-CZ" smtClean="0"/>
              <a:t>11.12.2019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/20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DC29-C46B-4B06-BAA5-20331164D949}" type="datetime1">
              <a:rPr lang="cs-CZ" smtClean="0"/>
              <a:t>11.12.2019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/20</a:t>
            </a:r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9EA-257F-415E-A5A1-21D2451FF710}" type="datetime1">
              <a:rPr lang="cs-CZ" smtClean="0"/>
              <a:t>11.12.2019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/20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96E0-AC14-4274-AD9B-D1B7CBC62BC4}" type="datetime1">
              <a:rPr lang="cs-CZ" smtClean="0"/>
              <a:t>11.12.2019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/20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13BF-79C4-4AB5-9446-E30129AF4702}" type="datetime1">
              <a:rPr lang="cs-CZ" smtClean="0"/>
              <a:t>11.12.2019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/20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Obdélní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cs-CZ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B3114D2-A3B9-4BD1-9F33-13DBB09A407C}" type="datetime1">
              <a:rPr lang="cs-CZ" smtClean="0"/>
              <a:t>11.12.2019</a:t>
            </a:fld>
            <a:endParaRPr lang="cs-CZ"/>
          </a:p>
        </p:txBody>
      </p:sp>
      <p:sp>
        <p:nvSpPr>
          <p:cNvPr id="11" name="Obdélní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cs-CZ"/>
              <a:t>/20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élní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cs-CZ"/>
              <a:t>Klepnutím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927A161-2F49-4051-9663-D9A5AB1B412D}" type="datetime1">
              <a:rPr lang="cs-CZ" smtClean="0"/>
              <a:t>11.12.2019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cs-CZ"/>
              <a:t>/20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Implementace překladače imperativního jazyka IFJ19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>
                <a:latin typeface="Arial" pitchFamily="34" charset="0"/>
                <a:cs typeface="Arial" pitchFamily="34" charset="0"/>
              </a:rPr>
              <a:t>Diviš Jan	xdivis12					</a:t>
            </a:r>
          </a:p>
          <a:p>
            <a:r>
              <a:rPr lang="cs-CZ" dirty="0">
                <a:latin typeface="Arial" pitchFamily="34" charset="0"/>
                <a:cs typeface="Arial" pitchFamily="34" charset="0"/>
              </a:rPr>
              <a:t>Kopáček Jiří	xkopac06				</a:t>
            </a:r>
          </a:p>
          <a:p>
            <a:r>
              <a:rPr lang="cs-CZ" dirty="0" err="1">
                <a:latin typeface="Arial" pitchFamily="34" charset="0"/>
                <a:cs typeface="Arial" pitchFamily="34" charset="0"/>
              </a:rPr>
              <a:t>Pojsl</a:t>
            </a:r>
            <a:r>
              <a:rPr lang="cs-CZ" dirty="0">
                <a:latin typeface="Arial" pitchFamily="34" charset="0"/>
                <a:cs typeface="Arial" pitchFamily="34" charset="0"/>
              </a:rPr>
              <a:t> Jakub	xpojsl00					</a:t>
            </a:r>
          </a:p>
          <a:p>
            <a:r>
              <a:rPr lang="cs-CZ" dirty="0" err="1">
                <a:latin typeface="Arial" pitchFamily="34" charset="0"/>
                <a:cs typeface="Arial" pitchFamily="34" charset="0"/>
              </a:rPr>
              <a:t>Sasín</a:t>
            </a:r>
            <a:r>
              <a:rPr lang="cs-CZ" dirty="0">
                <a:latin typeface="Arial" pitchFamily="34" charset="0"/>
                <a:cs typeface="Arial" pitchFamily="34" charset="0"/>
              </a:rPr>
              <a:t> Jonáš	xsasin05						</a:t>
            </a:r>
          </a:p>
          <a:p>
            <a:r>
              <a:rPr lang="cs-CZ" dirty="0">
                <a:latin typeface="Arial" pitchFamily="34" charset="0"/>
                <a:cs typeface="Arial" pitchFamily="34" charset="0"/>
              </a:rPr>
              <a:t>12. 12. 2019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4) Generování kódu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Generator.c</a:t>
            </a:r>
            <a:r>
              <a:rPr lang="cs-CZ" dirty="0"/>
              <a:t> – vestavěné a pomocné funkce (kontroly typů atd.)</a:t>
            </a:r>
          </a:p>
          <a:p>
            <a:endParaRPr lang="cs-CZ" dirty="0"/>
          </a:p>
          <a:p>
            <a:r>
              <a:rPr lang="cs-CZ" dirty="0"/>
              <a:t>Funkce </a:t>
            </a:r>
            <a:r>
              <a:rPr lang="cs-CZ" dirty="0" err="1"/>
              <a:t>token_to_ifjcode_val</a:t>
            </a:r>
            <a:endParaRPr lang="cs-CZ" dirty="0"/>
          </a:p>
          <a:p>
            <a:endParaRPr lang="cs-CZ" dirty="0"/>
          </a:p>
          <a:p>
            <a:r>
              <a:rPr lang="cs-CZ" dirty="0"/>
              <a:t>Tisk přímo na </a:t>
            </a:r>
            <a:r>
              <a:rPr lang="cs-CZ" dirty="0" err="1"/>
              <a:t>stdout</a:t>
            </a:r>
            <a:endParaRPr lang="cs-CZ" dirty="0"/>
          </a:p>
          <a:p>
            <a:endParaRPr lang="cs-CZ" dirty="0"/>
          </a:p>
          <a:p>
            <a:r>
              <a:rPr lang="cs-CZ" dirty="0"/>
              <a:t>Hlavní tělo – </a:t>
            </a:r>
            <a:r>
              <a:rPr lang="cs-CZ" dirty="0" err="1"/>
              <a:t>built</a:t>
            </a:r>
            <a:r>
              <a:rPr lang="cs-CZ" dirty="0"/>
              <a:t>-in funkce, globální proměnné interpretu, skok do „</a:t>
            </a:r>
            <a:r>
              <a:rPr lang="cs-CZ" dirty="0" err="1"/>
              <a:t>mainu</a:t>
            </a:r>
            <a:r>
              <a:rPr lang="cs-CZ" dirty="0"/>
              <a:t>“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5) Pomocné datové struktury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základě principů IAL</a:t>
            </a:r>
          </a:p>
          <a:p>
            <a:endParaRPr lang="cs-CZ" dirty="0"/>
          </a:p>
          <a:p>
            <a:r>
              <a:rPr lang="cs-CZ" dirty="0"/>
              <a:t>Zásobník</a:t>
            </a:r>
          </a:p>
          <a:p>
            <a:endParaRPr lang="cs-CZ" dirty="0"/>
          </a:p>
          <a:p>
            <a:r>
              <a:rPr lang="cs-CZ" dirty="0"/>
              <a:t>Dynamický řetězec</a:t>
            </a:r>
          </a:p>
          <a:p>
            <a:endParaRPr lang="cs-CZ" dirty="0"/>
          </a:p>
          <a:p>
            <a:r>
              <a:rPr lang="cs-CZ" dirty="0"/>
              <a:t>Seznam </a:t>
            </a:r>
            <a:r>
              <a:rPr lang="cs-CZ" dirty="0" err="1"/>
              <a:t>tokenů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5) Pomocné datové struktury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Tabulka symbolů</a:t>
            </a:r>
          </a:p>
          <a:p>
            <a:pPr marL="118872" indent="0">
              <a:buNone/>
            </a:pPr>
            <a:endParaRPr lang="cs-CZ" dirty="0"/>
          </a:p>
          <a:p>
            <a:pPr lvl="1"/>
            <a:r>
              <a:rPr lang="cs-CZ" dirty="0"/>
              <a:t>Binární vyhledávací strom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Část rekurzivní, část nerekurzivní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Struktura </a:t>
            </a:r>
            <a:r>
              <a:rPr lang="cs-CZ" dirty="0" err="1"/>
              <a:t>Symdata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Děkuji za pozornost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13</a:t>
            </a:fld>
            <a:endParaRPr lang="cs-C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v týmu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Rozdělení</a:t>
            </a:r>
          </a:p>
          <a:p>
            <a:endParaRPr lang="cs-CZ" dirty="0"/>
          </a:p>
          <a:p>
            <a:r>
              <a:rPr lang="cs-CZ" dirty="0"/>
              <a:t>Komunikace</a:t>
            </a:r>
          </a:p>
          <a:p>
            <a:endParaRPr lang="cs-CZ" dirty="0"/>
          </a:p>
          <a:p>
            <a:r>
              <a:rPr lang="cs-CZ" dirty="0"/>
              <a:t>Správa kódu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Části:</a:t>
            </a:r>
          </a:p>
          <a:p>
            <a:pPr lvl="1"/>
            <a:r>
              <a:rPr lang="cs-CZ" dirty="0"/>
              <a:t>1) Lexikální analýza</a:t>
            </a:r>
          </a:p>
          <a:p>
            <a:pPr lvl="1"/>
            <a:r>
              <a:rPr lang="cs-CZ" dirty="0"/>
              <a:t>2) Syntaktická analýza</a:t>
            </a:r>
          </a:p>
          <a:p>
            <a:pPr lvl="1"/>
            <a:r>
              <a:rPr lang="cs-CZ" dirty="0"/>
              <a:t>3) Sémantická analýza</a:t>
            </a:r>
          </a:p>
          <a:p>
            <a:pPr lvl="1"/>
            <a:r>
              <a:rPr lang="cs-CZ" dirty="0"/>
              <a:t>4) Generování kódu</a:t>
            </a:r>
          </a:p>
          <a:p>
            <a:pPr lvl="1"/>
            <a:r>
              <a:rPr lang="cs-CZ" dirty="0"/>
              <a:t>5) Pomocné datové struktury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3</a:t>
            </a:fld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4</a:t>
            </a:fld>
            <a:endParaRPr lang="cs-CZ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556792"/>
            <a:ext cx="5760640" cy="507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5</a:t>
            </a:fld>
            <a:endParaRPr lang="cs-CZ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686" y="1712069"/>
            <a:ext cx="5892627" cy="47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1) Lexikální analýza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Scanner.c</a:t>
            </a:r>
          </a:p>
          <a:p>
            <a:pPr lvl="1">
              <a:buNone/>
            </a:pPr>
            <a:r>
              <a:rPr lang="cs-CZ" dirty="0"/>
              <a:t>+ zásobník a dynamický řetězec</a:t>
            </a:r>
          </a:p>
          <a:p>
            <a:endParaRPr lang="cs-CZ" dirty="0"/>
          </a:p>
          <a:p>
            <a:r>
              <a:rPr lang="cs-CZ" dirty="0"/>
              <a:t>Struktura </a:t>
            </a:r>
            <a:r>
              <a:rPr lang="cs-CZ" dirty="0" err="1"/>
              <a:t>Token</a:t>
            </a:r>
            <a:endParaRPr lang="cs-CZ" dirty="0"/>
          </a:p>
          <a:p>
            <a:endParaRPr lang="cs-CZ" dirty="0"/>
          </a:p>
          <a:p>
            <a:r>
              <a:rPr lang="cs-CZ" dirty="0"/>
              <a:t>Funkce </a:t>
            </a:r>
            <a:r>
              <a:rPr lang="cs-CZ" dirty="0" err="1"/>
              <a:t>get</a:t>
            </a:r>
            <a:r>
              <a:rPr lang="cs-CZ" dirty="0"/>
              <a:t>_</a:t>
            </a:r>
            <a:r>
              <a:rPr lang="cs-CZ" dirty="0" err="1"/>
              <a:t>next</a:t>
            </a:r>
            <a:r>
              <a:rPr lang="cs-CZ" dirty="0"/>
              <a:t>_</a:t>
            </a:r>
            <a:r>
              <a:rPr lang="cs-CZ" dirty="0" err="1"/>
              <a:t>token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Indentace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2) Syntaktická analýza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Rekurzivní sestup</a:t>
            </a:r>
          </a:p>
          <a:p>
            <a:endParaRPr lang="cs-CZ" dirty="0"/>
          </a:p>
          <a:p>
            <a:r>
              <a:rPr lang="cs-CZ" dirty="0"/>
              <a:t>Struktura </a:t>
            </a:r>
            <a:r>
              <a:rPr lang="cs-CZ" dirty="0" err="1"/>
              <a:t>prog_data</a:t>
            </a:r>
            <a:endParaRPr lang="cs-CZ" dirty="0"/>
          </a:p>
          <a:p>
            <a:endParaRPr lang="cs-CZ" dirty="0"/>
          </a:p>
          <a:p>
            <a:r>
              <a:rPr lang="cs-CZ" dirty="0"/>
              <a:t>Problematika pravidel s výrazem/voláním </a:t>
            </a:r>
            <a:r>
              <a:rPr lang="cs-CZ" dirty="0" err="1"/>
              <a:t>fce</a:t>
            </a:r>
            <a:endParaRPr lang="cs-CZ" dirty="0"/>
          </a:p>
          <a:p>
            <a:endParaRPr lang="cs-CZ" dirty="0"/>
          </a:p>
          <a:p>
            <a:r>
              <a:rPr lang="cs-CZ" dirty="0"/>
              <a:t>Uložení tokenů výrazu do seznamu tokenů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Precedenční analýza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71E894-CDD6-41D2-A811-6468A29B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3) Sémantická analýza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E122B9-9A57-4623-92DC-B35C8723C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1792" indent="-457200"/>
            <a:r>
              <a:rPr lang="cs-CZ" dirty="0"/>
              <a:t>Definice proměnných </a:t>
            </a:r>
          </a:p>
          <a:p>
            <a:pPr marL="164592" indent="0">
              <a:buNone/>
            </a:pPr>
            <a:endParaRPr lang="cs-CZ" dirty="0"/>
          </a:p>
          <a:p>
            <a:pPr marL="621792" indent="-457200"/>
            <a:r>
              <a:rPr lang="cs-CZ" dirty="0"/>
              <a:t>Kontrola definic funkcí</a:t>
            </a:r>
          </a:p>
          <a:p>
            <a:pPr marL="621792" indent="-457200"/>
            <a:endParaRPr lang="cs-CZ" dirty="0"/>
          </a:p>
          <a:p>
            <a:pPr marL="621792" indent="-457200"/>
            <a:r>
              <a:rPr lang="cs-CZ" dirty="0"/>
              <a:t>Přidání vestavěných funkcí </a:t>
            </a:r>
          </a:p>
          <a:p>
            <a:pPr marL="621792" indent="-457200"/>
            <a:endParaRPr lang="cs-CZ" dirty="0"/>
          </a:p>
          <a:p>
            <a:pPr marL="621792" indent="-457200"/>
            <a:r>
              <a:rPr lang="cs-CZ" dirty="0"/>
              <a:t>Počet argumentů při volání/definici</a:t>
            </a:r>
          </a:p>
          <a:p>
            <a:pPr marL="621792" indent="-457200"/>
            <a:endParaRPr lang="cs-CZ" dirty="0"/>
          </a:p>
          <a:p>
            <a:pPr marL="621792" indent="-457200"/>
            <a:endParaRPr lang="cs-CZ" dirty="0"/>
          </a:p>
          <a:p>
            <a:pPr marL="621792" indent="-457200"/>
            <a:endParaRPr lang="cs-CZ" dirty="0"/>
          </a:p>
          <a:p>
            <a:pPr marL="621792" indent="-457200"/>
            <a:endParaRPr lang="cs-CZ" dirty="0"/>
          </a:p>
          <a:p>
            <a:pPr marL="621792" indent="-457200"/>
            <a:endParaRPr lang="cs-CZ" dirty="0"/>
          </a:p>
          <a:p>
            <a:pPr marL="164592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BD5EF6D-35C7-4DEA-8DC6-C4B08898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8853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235</Words>
  <Application>Microsoft Office PowerPoint</Application>
  <PresentationFormat>Předvádění na obrazovce (4:3)</PresentationFormat>
  <Paragraphs>97</Paragraphs>
  <Slides>13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Wingdings</vt:lpstr>
      <vt:lpstr>Wingdings 2</vt:lpstr>
      <vt:lpstr>Wingdings 3</vt:lpstr>
      <vt:lpstr>Modul</vt:lpstr>
      <vt:lpstr>Implementace překladače imperativního jazyka IFJ19</vt:lpstr>
      <vt:lpstr>Práce v týmu</vt:lpstr>
      <vt:lpstr>Implementace</vt:lpstr>
      <vt:lpstr>Prezentace aplikace PowerPoint</vt:lpstr>
      <vt:lpstr>Prezentace aplikace PowerPoint</vt:lpstr>
      <vt:lpstr>1) Lexikální analýza</vt:lpstr>
      <vt:lpstr>2) Syntaktická analýza</vt:lpstr>
      <vt:lpstr>Precedenční analýza</vt:lpstr>
      <vt:lpstr>3) Sémantická analýza</vt:lpstr>
      <vt:lpstr>4) Generování kódu</vt:lpstr>
      <vt:lpstr>5) Pomocné datové struktury</vt:lpstr>
      <vt:lpstr>5) Pomocné datové struktury</vt:lpstr>
      <vt:lpstr>Závěr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Implementace překladače imperativního jazyka IFJ19</dc:title>
  <cp:lastModifiedBy>Sasín Jonáš (213111)</cp:lastModifiedBy>
  <cp:revision>21</cp:revision>
  <dcterms:modified xsi:type="dcterms:W3CDTF">2019-12-11T19:14:17Z</dcterms:modified>
</cp:coreProperties>
</file>