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ELEMENTET DHE FAZA BAZË TË NJË PROJEKTI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Përmbajtja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Gjëja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gjatë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krijimit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prezentimi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PowerPoint,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bëjë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asgjë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programin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gjithçka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bëjë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përmbajtjen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fusim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brenda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bëni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gabim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filloni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shiqoni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dizajnimin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prezentimit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PowerPoint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vendosjen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animacioneve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vend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kësaj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duhet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futni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prioritet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shkruarjen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prezentimit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1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Shkruani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përmbajtjen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hapni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PowerPoint.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Definoni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audiencën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Kujt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drejtoheni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flisni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çfarë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njohuri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fjalë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Duket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qartë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shumë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përdorin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madhësi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përshtatshme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gjitha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qasjet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shkëmbim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informacioneve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kësaj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duhet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përshtatësh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përmbajtjen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tënde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dëgjojë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çfarë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njohurish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fjalë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Vendosni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kryesore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prezentimit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definuar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qëllimin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prezentimit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konsideruam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audiencën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shkruar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skicë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prezentimi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përshtatet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këto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dyja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Filloni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shkruani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mbështetëse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kryesore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prezentimin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shembull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shkruajmë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fjalim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bindës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Secila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mëdha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kyçe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përforcojnë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synimin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Megjithatë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duhet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lidhni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gjitha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shkruani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qëllim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origjinal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Ndërtoni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juaja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mbështetëse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identifikuar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qëllimet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kryesore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shkojmë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lartë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thelb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ndërtuar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piramidë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përmbajtjeve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Kulmi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piramidës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udhëheq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gjithë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paraqitjen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qëllimi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gjitha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skica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mbështetëse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drejtojnë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qëllimin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Shtoni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vizualizime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prezentimin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Vizualizimet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mënyrë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mrekullueshme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thyer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monotoninë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prezentimeve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PowerPoint.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tabelë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vendosur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vendin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duhur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imazh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mahnitës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mbajë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vëmendjen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publikut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sigurojë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paraqitje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vizuele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shtohen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vizualizime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afër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përfundimit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procesit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sapo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zgjedhni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ndikon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prezentimin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Përgaditni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PowerPoint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pastaj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prezentoni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fund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koha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shou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E </a:t>
            </a:r>
            <a:r>
              <a:rPr lang="en-US" dirty="0" err="1" smtClean="0"/>
              <a:t>gjithë</a:t>
            </a:r>
            <a:r>
              <a:rPr lang="en-US" dirty="0" smtClean="0"/>
              <a:t> </a:t>
            </a:r>
            <a:r>
              <a:rPr lang="en-US" dirty="0" err="1" smtClean="0"/>
              <a:t>puna</a:t>
            </a:r>
            <a:r>
              <a:rPr lang="en-US" dirty="0" smtClean="0"/>
              <a:t> </a:t>
            </a:r>
            <a:r>
              <a:rPr lang="en-US" dirty="0" err="1" smtClean="0"/>
              <a:t>juaj</a:t>
            </a:r>
            <a:r>
              <a:rPr lang="en-US" dirty="0" smtClean="0"/>
              <a:t> e </a:t>
            </a:r>
            <a:r>
              <a:rPr lang="en-US" dirty="0" err="1" smtClean="0"/>
              <a:t>vështirë</a:t>
            </a:r>
            <a:r>
              <a:rPr lang="en-US" dirty="0" smtClean="0"/>
              <a:t>,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shkruar</a:t>
            </a:r>
            <a:r>
              <a:rPr lang="en-US" dirty="0" smtClean="0"/>
              <a:t> </a:t>
            </a:r>
            <a:r>
              <a:rPr lang="en-US" dirty="0" err="1" smtClean="0"/>
              <a:t>përmbajtjen</a:t>
            </a:r>
            <a:r>
              <a:rPr lang="en-US" dirty="0" smtClean="0"/>
              <a:t> </a:t>
            </a:r>
            <a:r>
              <a:rPr lang="en-US" dirty="0" err="1" smtClean="0"/>
              <a:t>tuaj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paketuar</a:t>
            </a:r>
            <a:r>
              <a:rPr lang="en-US" dirty="0" smtClean="0"/>
              <a:t> </a:t>
            </a:r>
            <a:r>
              <a:rPr lang="en-US" dirty="0" err="1" smtClean="0"/>
              <a:t>atë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prezentim</a:t>
            </a:r>
            <a:r>
              <a:rPr lang="en-US" dirty="0" smtClean="0"/>
              <a:t> </a:t>
            </a:r>
            <a:r>
              <a:rPr lang="en-US" dirty="0" err="1" smtClean="0"/>
              <a:t>tërheqës</a:t>
            </a:r>
            <a:r>
              <a:rPr lang="en-US" dirty="0" smtClean="0"/>
              <a:t> </a:t>
            </a:r>
            <a:r>
              <a:rPr lang="en-US" dirty="0" err="1" smtClean="0"/>
              <a:t>tani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paguhet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prej</a:t>
            </a:r>
            <a:r>
              <a:rPr lang="en-US" dirty="0" smtClean="0"/>
              <a:t> </a:t>
            </a:r>
            <a:r>
              <a:rPr lang="en-US" dirty="0" err="1" smtClean="0"/>
              <a:t>neve</a:t>
            </a:r>
            <a:r>
              <a:rPr lang="en-US" dirty="0" smtClean="0"/>
              <a:t>,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skena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e </a:t>
            </a:r>
            <a:r>
              <a:rPr lang="en-US" dirty="0" err="1" smtClean="0"/>
              <a:t>frikshme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, </a:t>
            </a:r>
            <a:r>
              <a:rPr lang="en-US" dirty="0" err="1" smtClean="0"/>
              <a:t>ku</a:t>
            </a:r>
            <a:r>
              <a:rPr lang="en-US" dirty="0" smtClean="0"/>
              <a:t> ne e </a:t>
            </a:r>
            <a:r>
              <a:rPr lang="en-US" dirty="0" err="1" smtClean="0"/>
              <a:t>përforcojmë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e </a:t>
            </a:r>
            <a:r>
              <a:rPr lang="en-US" dirty="0" err="1" smtClean="0"/>
              <a:t>dorëzojmë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PowerPoint-</a:t>
            </a:r>
            <a:r>
              <a:rPr lang="en-US" dirty="0" err="1" smtClean="0"/>
              <a:t>i</a:t>
            </a:r>
            <a:r>
              <a:rPr lang="en-US" dirty="0" smtClean="0"/>
              <a:t> ka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karakteristika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shkëlqyera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shkurtuar</a:t>
            </a:r>
            <a:r>
              <a:rPr lang="en-US" dirty="0" smtClean="0"/>
              <a:t> </a:t>
            </a:r>
            <a:r>
              <a:rPr lang="en-US" dirty="0" err="1" smtClean="0"/>
              <a:t>ankthin</a:t>
            </a:r>
            <a:r>
              <a:rPr lang="en-US" dirty="0" smtClean="0"/>
              <a:t> </a:t>
            </a:r>
            <a:r>
              <a:rPr lang="en-US" dirty="0" err="1" smtClean="0"/>
              <a:t>gjatë</a:t>
            </a:r>
            <a:r>
              <a:rPr lang="en-US" dirty="0" smtClean="0"/>
              <a:t> </a:t>
            </a:r>
            <a:r>
              <a:rPr lang="en-US" dirty="0" err="1" smtClean="0"/>
              <a:t>prezentimeve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144</TotalTime>
  <Words>439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Franklin Gothic Book</vt:lpstr>
      <vt:lpstr>Perpetua</vt:lpstr>
      <vt:lpstr>Times New Roman</vt:lpstr>
      <vt:lpstr>Wingdings 2</vt:lpstr>
      <vt:lpstr>Equity</vt:lpstr>
      <vt:lpstr>ELEMENTET DHE FAZA BAZË TË NJË PROJEKTI</vt:lpstr>
      <vt:lpstr>Përmbajtja është e para!</vt:lpstr>
      <vt:lpstr>Definoni audiencën tuaj!</vt:lpstr>
      <vt:lpstr>Vendosni pikat kryesore të prezentimit</vt:lpstr>
      <vt:lpstr>Ndërtoni pikat e juaja mbështetëse!</vt:lpstr>
      <vt:lpstr>Shtoni vizualizime në prezentimin tuaj!</vt:lpstr>
      <vt:lpstr>Përgaditni në PowerPoint dhe pastaj prezentoni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ELEMENTET DHE FAZA BAZË TË NJË PROJEKTI</dc:title>
  <dc:creator>jetmir zendeli</dc:creator>
  <cp:lastModifiedBy>Jetmir Zendeli</cp:lastModifiedBy>
  <cp:revision>13</cp:revision>
  <dcterms:created xsi:type="dcterms:W3CDTF">2006-08-16T00:00:00Z</dcterms:created>
  <dcterms:modified xsi:type="dcterms:W3CDTF">2021-09-22T06:48:31Z</dcterms:modified>
</cp:coreProperties>
</file>