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Prezentimi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endParaRPr lang="en-US" dirty="0"/>
          </a:p>
        </p:txBody>
      </p:sp>
      <p:pic>
        <p:nvPicPr>
          <p:cNvPr id="1030" name="Picture 6" descr="C:\Users\Jetmir\AppData\Local\Microsoft\Windows\INetCache\IE\AN1HLUJ8\Teacher3[1]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33687" y="2930525"/>
            <a:ext cx="3476625" cy="2962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mësuarit</a:t>
            </a:r>
            <a:r>
              <a:rPr lang="en-US" b="1" dirty="0" smtClean="0"/>
              <a:t> </a:t>
            </a:r>
            <a:r>
              <a:rPr lang="en-US" b="1" dirty="0" err="1" smtClean="0"/>
              <a:t>duhet</a:t>
            </a:r>
            <a:r>
              <a:rPr lang="en-US" b="1" dirty="0" smtClean="0"/>
              <a:t> </a:t>
            </a:r>
            <a:r>
              <a:rPr lang="en-US" b="1" dirty="0" err="1" smtClean="0"/>
              <a:t>t’ju</a:t>
            </a:r>
            <a:r>
              <a:rPr lang="en-US" b="1" dirty="0" smtClean="0"/>
              <a:t> </a:t>
            </a:r>
            <a:r>
              <a:rPr lang="en-US" b="1" dirty="0" err="1" smtClean="0"/>
              <a:t>interesojë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,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lejoni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arsyen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Gabimet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ndihmojnë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rritemi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rregull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dështosh</a:t>
            </a:r>
            <a:r>
              <a:rPr lang="en-US" dirty="0" smtClean="0"/>
              <a:t>. </a:t>
            </a:r>
            <a:r>
              <a:rPr lang="en-US" dirty="0" err="1" smtClean="0"/>
              <a:t>Merrni</a:t>
            </a:r>
            <a:r>
              <a:rPr lang="en-US" dirty="0" smtClean="0"/>
              <a:t> </a:t>
            </a:r>
            <a:r>
              <a:rPr lang="en-US" dirty="0" err="1" smtClean="0"/>
              <a:t>rreziqe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gabime</a:t>
            </a:r>
            <a:r>
              <a:rPr lang="en-US" dirty="0" smtClean="0"/>
              <a:t>.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klasë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praktikë</a:t>
            </a:r>
            <a:r>
              <a:rPr lang="en-US" dirty="0" smtClean="0"/>
              <a:t>,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performancë</a:t>
            </a:r>
            <a:r>
              <a:rPr lang="en-US" dirty="0" smtClean="0"/>
              <a:t>. </a:t>
            </a:r>
            <a:r>
              <a:rPr lang="en-US" dirty="0" err="1" smtClean="0"/>
              <a:t>Mësimi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praktikë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Edhe</a:t>
            </a:r>
            <a:r>
              <a:rPr lang="en-US" b="1" dirty="0" smtClean="0"/>
              <a:t> </a:t>
            </a:r>
            <a:r>
              <a:rPr lang="en-US" b="1" dirty="0" err="1" smtClean="0"/>
              <a:t>unë</a:t>
            </a:r>
            <a:r>
              <a:rPr lang="en-US" b="1" dirty="0" smtClean="0"/>
              <a:t> jam </a:t>
            </a:r>
            <a:r>
              <a:rPr lang="en-US" b="1" dirty="0" err="1" smtClean="0"/>
              <a:t>njeri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Unë</a:t>
            </a:r>
            <a:r>
              <a:rPr lang="en-US" dirty="0" smtClean="0"/>
              <a:t> </a:t>
            </a:r>
            <a:r>
              <a:rPr lang="en-US" dirty="0" err="1" smtClean="0"/>
              <a:t>mësoj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unë</a:t>
            </a:r>
            <a:r>
              <a:rPr lang="en-US" dirty="0" smtClean="0"/>
              <a:t> jam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. </a:t>
            </a:r>
            <a:r>
              <a:rPr lang="en-US" dirty="0" err="1" smtClean="0"/>
              <a:t>Ndonjëherë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bëj</a:t>
            </a:r>
            <a:r>
              <a:rPr lang="en-US" dirty="0" smtClean="0"/>
              <a:t> </a:t>
            </a:r>
            <a:r>
              <a:rPr lang="en-US" dirty="0" err="1" smtClean="0"/>
              <a:t>gabime</a:t>
            </a:r>
            <a:r>
              <a:rPr lang="en-US" dirty="0" smtClean="0"/>
              <a:t>. </a:t>
            </a:r>
            <a:r>
              <a:rPr lang="en-US" dirty="0" err="1" smtClean="0"/>
              <a:t>Ndonjëherë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r>
              <a:rPr lang="en-US" dirty="0" smtClean="0"/>
              <a:t> </a:t>
            </a:r>
            <a:r>
              <a:rPr lang="en-US" dirty="0" err="1" smtClean="0"/>
              <a:t>nevojë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ndihmën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Unë</a:t>
            </a:r>
            <a:r>
              <a:rPr lang="en-US" b="1" dirty="0" smtClean="0"/>
              <a:t> do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jem</a:t>
            </a:r>
            <a:r>
              <a:rPr lang="en-US" b="1" dirty="0" smtClean="0"/>
              <a:t> </a:t>
            </a:r>
            <a:r>
              <a:rPr lang="en-US" b="1" dirty="0" err="1" smtClean="0"/>
              <a:t>gjithmonë</a:t>
            </a:r>
            <a:r>
              <a:rPr lang="en-US" b="1" dirty="0" smtClean="0"/>
              <a:t> </a:t>
            </a:r>
            <a:r>
              <a:rPr lang="en-US" b="1" dirty="0" err="1" smtClean="0"/>
              <a:t>mësuesi</a:t>
            </a:r>
            <a:r>
              <a:rPr lang="en-US" b="1" dirty="0" smtClean="0"/>
              <a:t> jot.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keni</a:t>
            </a:r>
            <a:r>
              <a:rPr lang="en-US" dirty="0" smtClean="0"/>
              <a:t> </a:t>
            </a:r>
            <a:r>
              <a:rPr lang="en-US" dirty="0" err="1" smtClean="0"/>
              <a:t>nevojë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ndonjë</a:t>
            </a:r>
            <a:r>
              <a:rPr lang="en-US" dirty="0" smtClean="0"/>
              <a:t> </a:t>
            </a:r>
            <a:r>
              <a:rPr lang="en-US" dirty="0" err="1" smtClean="0"/>
              <a:t>gjë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vonë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jetë</a:t>
            </a:r>
            <a:r>
              <a:rPr lang="en-US" dirty="0" smtClean="0"/>
              <a:t>,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gjeni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 </a:t>
            </a:r>
            <a:r>
              <a:rPr lang="en-US" b="1" dirty="0" err="1" smtClean="0"/>
              <a:t>Ju</a:t>
            </a:r>
            <a:r>
              <a:rPr lang="en-US" b="1" dirty="0" smtClean="0"/>
              <a:t> </a:t>
            </a:r>
            <a:r>
              <a:rPr lang="en-US" b="1" dirty="0" err="1" smtClean="0"/>
              <a:t>vleni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gjithë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tjerët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jetën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.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jeni</a:t>
            </a:r>
            <a:r>
              <a:rPr lang="en-US" dirty="0" smtClean="0"/>
              <a:t>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dëgjuar</a:t>
            </a:r>
            <a:r>
              <a:rPr lang="en-US" dirty="0" smtClean="0"/>
              <a:t> </a:t>
            </a:r>
            <a:r>
              <a:rPr lang="en-US" dirty="0" err="1" smtClean="0"/>
              <a:t>nëse</a:t>
            </a:r>
            <a:r>
              <a:rPr lang="en-US" dirty="0" smtClean="0"/>
              <a:t> e </a:t>
            </a:r>
            <a:r>
              <a:rPr lang="en-US" dirty="0" err="1" smtClean="0"/>
              <a:t>kuptoni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,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gjë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ndikon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tjerët</a:t>
            </a:r>
            <a:r>
              <a:rPr lang="en-US" dirty="0" smtClean="0"/>
              <a:t> </a:t>
            </a:r>
            <a:r>
              <a:rPr lang="en-US" dirty="0" err="1" smtClean="0"/>
              <a:t>rreth</a:t>
            </a:r>
            <a:r>
              <a:rPr lang="en-US" dirty="0" smtClean="0"/>
              <a:t> </a:t>
            </a:r>
            <a:r>
              <a:rPr lang="en-US" dirty="0" err="1" smtClean="0"/>
              <a:t>jush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Ju</a:t>
            </a:r>
            <a:r>
              <a:rPr lang="en-US" b="1" dirty="0" smtClean="0"/>
              <a:t> </a:t>
            </a:r>
            <a:r>
              <a:rPr lang="en-US" b="1" dirty="0" err="1" smtClean="0"/>
              <a:t>mund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bëni</a:t>
            </a:r>
            <a:r>
              <a:rPr lang="en-US" b="1" dirty="0" smtClean="0"/>
              <a:t> </a:t>
            </a:r>
            <a:r>
              <a:rPr lang="en-US" b="1" dirty="0" err="1" smtClean="0"/>
              <a:t>gjithçka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frikshme</a:t>
            </a:r>
            <a:r>
              <a:rPr lang="en-US" dirty="0" smtClean="0"/>
              <a:t>, </a:t>
            </a:r>
            <a:r>
              <a:rPr lang="en-US" dirty="0" err="1" smtClean="0"/>
              <a:t>kështu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le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fillojmë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Nuk</a:t>
            </a:r>
            <a:r>
              <a:rPr lang="en-US" b="1" dirty="0" smtClean="0"/>
              <a:t> ka </a:t>
            </a:r>
            <a:r>
              <a:rPr lang="en-US" b="1" dirty="0" err="1" smtClean="0"/>
              <a:t>rëndësi</a:t>
            </a:r>
            <a:r>
              <a:rPr lang="en-US" b="1" dirty="0" smtClean="0"/>
              <a:t> se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, </a:t>
            </a:r>
            <a:r>
              <a:rPr lang="en-US" b="1" dirty="0" err="1" smtClean="0"/>
              <a:t>por</a:t>
            </a:r>
            <a:r>
              <a:rPr lang="en-US" b="1" dirty="0" smtClean="0"/>
              <a:t> e </a:t>
            </a:r>
            <a:r>
              <a:rPr lang="en-US" b="1" dirty="0" err="1" smtClean="0"/>
              <a:t>rëndësishme</a:t>
            </a:r>
            <a:r>
              <a:rPr lang="en-US" b="1" dirty="0" smtClean="0"/>
              <a:t> </a:t>
            </a:r>
            <a:r>
              <a:rPr lang="en-US" b="1" dirty="0" err="1" smtClean="0"/>
              <a:t>është</a:t>
            </a:r>
            <a:r>
              <a:rPr lang="en-US" b="1" dirty="0" smtClean="0"/>
              <a:t> </a:t>
            </a:r>
            <a:r>
              <a:rPr lang="en-US" b="1" dirty="0" err="1" smtClean="0"/>
              <a:t>çfarë</a:t>
            </a:r>
            <a:r>
              <a:rPr lang="en-US" b="1" dirty="0" smtClean="0"/>
              <a:t> </a:t>
            </a:r>
            <a:r>
              <a:rPr lang="en-US" b="1" dirty="0" err="1" smtClean="0"/>
              <a:t>bëni</a:t>
            </a:r>
            <a:r>
              <a:rPr lang="en-US" b="1" dirty="0" smtClean="0"/>
              <a:t> me </a:t>
            </a:r>
            <a:r>
              <a:rPr lang="en-US" b="1" dirty="0" err="1" smtClean="0"/>
              <a:t>atë</a:t>
            </a:r>
            <a:r>
              <a:rPr lang="en-US" b="1" dirty="0" smtClean="0"/>
              <a:t> </a:t>
            </a:r>
            <a:r>
              <a:rPr lang="en-US" b="1" dirty="0" err="1" smtClean="0"/>
              <a:t>që</a:t>
            </a:r>
            <a:r>
              <a:rPr lang="en-US" b="1" dirty="0" smtClean="0"/>
              <a:t> </a:t>
            </a:r>
            <a:r>
              <a:rPr lang="en-US" b="1" dirty="0" err="1" smtClean="0"/>
              <a:t>dini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t’ju</a:t>
            </a:r>
            <a:r>
              <a:rPr lang="en-US" dirty="0" smtClean="0"/>
              <a:t> </a:t>
            </a:r>
            <a:r>
              <a:rPr lang="en-US" dirty="0" err="1" smtClean="0"/>
              <a:t>duket</a:t>
            </a:r>
            <a:r>
              <a:rPr lang="en-US" dirty="0" smtClean="0"/>
              <a:t> e </a:t>
            </a:r>
            <a:r>
              <a:rPr lang="en-US" dirty="0" err="1" smtClean="0"/>
              <a:t>vështirë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sapo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,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ndryshoni</a:t>
            </a:r>
            <a:r>
              <a:rPr lang="en-US" dirty="0" smtClean="0"/>
              <a:t> </a:t>
            </a:r>
            <a:r>
              <a:rPr lang="en-US" dirty="0" err="1" smtClean="0"/>
              <a:t>gjithçka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jetën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Interesohem</a:t>
            </a:r>
            <a:r>
              <a:rPr lang="en-US" b="1" dirty="0" smtClean="0"/>
              <a:t> </a:t>
            </a:r>
            <a:r>
              <a:rPr lang="en-US" b="1" dirty="0" err="1" smtClean="0"/>
              <a:t>për</a:t>
            </a:r>
            <a:r>
              <a:rPr lang="en-US" b="1" dirty="0" smtClean="0"/>
              <a:t> </a:t>
            </a:r>
            <a:r>
              <a:rPr lang="en-US" b="1" dirty="0" err="1" smtClean="0"/>
              <a:t>ju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klasë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vend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unë</a:t>
            </a:r>
            <a:r>
              <a:rPr lang="en-US" dirty="0" smtClean="0"/>
              <a:t>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Fjala</a:t>
            </a:r>
            <a:r>
              <a:rPr lang="en-US" b="1" dirty="0" smtClean="0"/>
              <a:t> "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zgjuar</a:t>
            </a:r>
            <a:r>
              <a:rPr lang="en-US" b="1" dirty="0" smtClean="0"/>
              <a:t>" </a:t>
            </a:r>
            <a:r>
              <a:rPr lang="en-US" b="1" dirty="0" err="1" smtClean="0"/>
              <a:t>nuk</a:t>
            </a:r>
            <a:r>
              <a:rPr lang="en-US" b="1" dirty="0" smtClean="0"/>
              <a:t> ka </a:t>
            </a:r>
            <a:r>
              <a:rPr lang="en-US" b="1" dirty="0" err="1" smtClean="0"/>
              <a:t>asnjë</a:t>
            </a:r>
            <a:r>
              <a:rPr lang="en-US" b="1" dirty="0" smtClean="0"/>
              <a:t> </a:t>
            </a:r>
            <a:r>
              <a:rPr lang="en-US" b="1" dirty="0" err="1" smtClean="0"/>
              <a:t>kuptim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Pra</a:t>
            </a:r>
            <a:r>
              <a:rPr lang="en-US" dirty="0" smtClean="0"/>
              <a:t>,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unë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do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përdorim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Ju</a:t>
            </a:r>
            <a:r>
              <a:rPr lang="en-US" b="1" dirty="0" smtClean="0"/>
              <a:t> </a:t>
            </a:r>
            <a:r>
              <a:rPr lang="en-US" b="1" dirty="0" err="1" smtClean="0"/>
              <a:t>jeni</a:t>
            </a:r>
            <a:r>
              <a:rPr lang="en-US" b="1" dirty="0" smtClean="0"/>
              <a:t> </a:t>
            </a:r>
            <a:r>
              <a:rPr lang="en-US" b="1" dirty="0" err="1" smtClean="0"/>
              <a:t>pjesë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Ju</a:t>
            </a:r>
            <a:r>
              <a:rPr lang="en-US" dirty="0" smtClean="0"/>
              <a:t> me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vërtetë</a:t>
            </a:r>
            <a:r>
              <a:rPr lang="en-US" dirty="0" smtClean="0"/>
              <a:t> </a:t>
            </a:r>
            <a:r>
              <a:rPr lang="en-US" dirty="0" err="1" smtClean="0"/>
              <a:t>jeni</a:t>
            </a:r>
            <a:r>
              <a:rPr lang="en-US" dirty="0" smtClean="0"/>
              <a:t> </a:t>
            </a:r>
            <a:r>
              <a:rPr lang="en-US" dirty="0" err="1" smtClean="0"/>
              <a:t>pjesë</a:t>
            </a:r>
            <a:r>
              <a:rPr lang="en-US" dirty="0" smtClean="0"/>
              <a:t> e </a:t>
            </a:r>
            <a:r>
              <a:rPr lang="en-US" dirty="0" err="1" smtClean="0"/>
              <a:t>klasës</a:t>
            </a:r>
            <a:r>
              <a:rPr lang="en-US" dirty="0" smtClean="0"/>
              <a:t> </a:t>
            </a:r>
            <a:r>
              <a:rPr lang="en-US" dirty="0" err="1" smtClean="0"/>
              <a:t>këtu</a:t>
            </a:r>
            <a:r>
              <a:rPr lang="en-US" dirty="0" smtClean="0"/>
              <a:t> - </a:t>
            </a:r>
            <a:r>
              <a:rPr lang="en-US" dirty="0" err="1" smtClean="0"/>
              <a:t>këtu</a:t>
            </a:r>
            <a:r>
              <a:rPr lang="en-US" dirty="0" smtClean="0"/>
              <a:t>, </a:t>
            </a:r>
            <a:r>
              <a:rPr lang="en-US" dirty="0" err="1" smtClean="0"/>
              <a:t>tani</a:t>
            </a:r>
            <a:r>
              <a:rPr lang="en-US" dirty="0" smtClean="0"/>
              <a:t>, me </a:t>
            </a:r>
            <a:r>
              <a:rPr lang="en-US" dirty="0" err="1" smtClean="0"/>
              <a:t>mua</a:t>
            </a:r>
            <a:r>
              <a:rPr lang="en-US" dirty="0" smtClean="0"/>
              <a:t>. </a:t>
            </a:r>
            <a:r>
              <a:rPr lang="en-US" dirty="0" err="1" smtClean="0"/>
              <a:t>Unë</a:t>
            </a:r>
            <a:r>
              <a:rPr lang="en-US" dirty="0" smtClean="0"/>
              <a:t> </a:t>
            </a:r>
            <a:r>
              <a:rPr lang="en-US" dirty="0" err="1" smtClean="0"/>
              <a:t>besoj</a:t>
            </a:r>
            <a:r>
              <a:rPr lang="en-US" dirty="0" smtClean="0"/>
              <a:t> se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gjëra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mëdha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unë</a:t>
            </a:r>
            <a:r>
              <a:rPr lang="en-US" dirty="0" smtClean="0"/>
              <a:t> jam </a:t>
            </a:r>
            <a:r>
              <a:rPr lang="en-US" dirty="0" err="1" smtClean="0"/>
              <a:t>këtu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t'ju</a:t>
            </a:r>
            <a:r>
              <a:rPr lang="en-US" dirty="0" smtClean="0"/>
              <a:t> </a:t>
            </a:r>
            <a:r>
              <a:rPr lang="en-US" dirty="0" err="1" smtClean="0"/>
              <a:t>ndihmuar</a:t>
            </a:r>
            <a:r>
              <a:rPr lang="en-US" dirty="0" smtClean="0"/>
              <a:t> </a:t>
            </a:r>
            <a:r>
              <a:rPr lang="en-US" dirty="0" err="1" smtClean="0"/>
              <a:t>t'i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E </a:t>
            </a:r>
            <a:r>
              <a:rPr lang="en-US" b="1" dirty="0" err="1" smtClean="0"/>
              <a:t>kaluara</a:t>
            </a:r>
            <a:r>
              <a:rPr lang="en-US" b="1" dirty="0" smtClean="0"/>
              <a:t> </a:t>
            </a:r>
            <a:r>
              <a:rPr lang="en-US" b="1" dirty="0" err="1" smtClean="0"/>
              <a:t>është</a:t>
            </a:r>
            <a:r>
              <a:rPr lang="en-US" b="1" dirty="0" smtClean="0"/>
              <a:t> e </a:t>
            </a:r>
            <a:r>
              <a:rPr lang="en-US" b="1" dirty="0" err="1" smtClean="0"/>
              <a:t>kaluara</a:t>
            </a:r>
            <a:r>
              <a:rPr lang="en-US" b="1" dirty="0" smtClean="0"/>
              <a:t>, sot </a:t>
            </a:r>
            <a:r>
              <a:rPr lang="en-US" b="1" dirty="0" err="1" smtClean="0"/>
              <a:t>është</a:t>
            </a:r>
            <a:r>
              <a:rPr lang="en-US" b="1" dirty="0" smtClean="0"/>
              <a:t> sot.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Dështimet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gabimet</a:t>
            </a:r>
            <a:r>
              <a:rPr lang="en-US" dirty="0" smtClean="0"/>
              <a:t> e </a:t>
            </a:r>
            <a:r>
              <a:rPr lang="en-US" dirty="0" err="1" smtClean="0"/>
              <a:t>kaluara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zhdukur</a:t>
            </a:r>
            <a:r>
              <a:rPr lang="en-US" dirty="0" smtClean="0"/>
              <a:t>. </a:t>
            </a:r>
            <a:r>
              <a:rPr lang="en-US" dirty="0" err="1" smtClean="0"/>
              <a:t>Nëse</a:t>
            </a:r>
            <a:r>
              <a:rPr lang="en-US" dirty="0" smtClean="0"/>
              <a:t> e </a:t>
            </a:r>
            <a:r>
              <a:rPr lang="en-US" dirty="0" err="1" smtClean="0"/>
              <a:t>kaluara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me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vërtetë</a:t>
            </a:r>
            <a:r>
              <a:rPr lang="en-US" dirty="0" smtClean="0"/>
              <a:t> e </a:t>
            </a:r>
            <a:r>
              <a:rPr lang="en-US" dirty="0" err="1" smtClean="0"/>
              <a:t>rëndësishme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sot, le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përdorim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; </a:t>
            </a:r>
            <a:r>
              <a:rPr lang="en-US" dirty="0" err="1" smtClean="0"/>
              <a:t>përndryshe</a:t>
            </a:r>
            <a:r>
              <a:rPr lang="en-US" dirty="0" smtClean="0"/>
              <a:t> le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gëlltisim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shkojmë</a:t>
            </a:r>
            <a:r>
              <a:rPr lang="en-US" dirty="0" smtClean="0"/>
              <a:t> </a:t>
            </a:r>
            <a:r>
              <a:rPr lang="en-US" dirty="0" err="1" smtClean="0"/>
              <a:t>përpara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Ju</a:t>
            </a:r>
            <a:r>
              <a:rPr lang="en-US" b="1" dirty="0" smtClean="0"/>
              <a:t> </a:t>
            </a:r>
            <a:r>
              <a:rPr lang="en-US" b="1" dirty="0" err="1" smtClean="0"/>
              <a:t>jeni</a:t>
            </a:r>
            <a:r>
              <a:rPr lang="en-US" b="1" dirty="0" smtClean="0"/>
              <a:t> </a:t>
            </a:r>
            <a:r>
              <a:rPr lang="en-US" b="1" dirty="0" err="1" smtClean="0"/>
              <a:t>më</a:t>
            </a:r>
            <a:r>
              <a:rPr lang="en-US" b="1" dirty="0" smtClean="0"/>
              <a:t> </a:t>
            </a:r>
            <a:r>
              <a:rPr lang="en-US" b="1" dirty="0" err="1" smtClean="0"/>
              <a:t>shumë</a:t>
            </a:r>
            <a:r>
              <a:rPr lang="en-US" b="1" dirty="0" smtClean="0"/>
              <a:t> se </a:t>
            </a:r>
            <a:r>
              <a:rPr lang="en-US" b="1" dirty="0" err="1" smtClean="0"/>
              <a:t>një</a:t>
            </a:r>
            <a:r>
              <a:rPr lang="en-US" b="1" dirty="0" smtClean="0"/>
              <a:t> </a:t>
            </a:r>
            <a:r>
              <a:rPr lang="en-US" b="1" dirty="0" err="1" smtClean="0"/>
              <a:t>pikë</a:t>
            </a:r>
            <a:r>
              <a:rPr lang="en-US" b="1" dirty="0" smtClean="0"/>
              <a:t> </a:t>
            </a:r>
            <a:r>
              <a:rPr lang="en-US" b="1" dirty="0" err="1" smtClean="0"/>
              <a:t>provimi</a:t>
            </a:r>
            <a:r>
              <a:rPr lang="en-US" b="1" dirty="0" smtClean="0"/>
              <a:t> </a:t>
            </a:r>
            <a:r>
              <a:rPr lang="en-US" b="1" dirty="0" err="1" smtClean="0"/>
              <a:t>ose</a:t>
            </a:r>
            <a:r>
              <a:rPr lang="en-US" b="1" dirty="0" smtClean="0"/>
              <a:t> </a:t>
            </a:r>
            <a:r>
              <a:rPr lang="en-US" b="1" dirty="0" err="1" smtClean="0"/>
              <a:t>notë</a:t>
            </a:r>
            <a:r>
              <a:rPr lang="en-US" b="1" dirty="0" smtClean="0"/>
              <a:t> </a:t>
            </a:r>
            <a:r>
              <a:rPr lang="en-US" b="1" dirty="0" err="1" smtClean="0"/>
              <a:t>letre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vërtetë</a:t>
            </a:r>
            <a:r>
              <a:rPr lang="en-US" dirty="0" smtClean="0"/>
              <a:t>,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jeni</a:t>
            </a:r>
            <a:r>
              <a:rPr lang="en-US" dirty="0" smtClean="0"/>
              <a:t> </a:t>
            </a:r>
            <a:r>
              <a:rPr lang="en-US" dirty="0" err="1" smtClean="0"/>
              <a:t>aspak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tillë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Duhet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ju</a:t>
            </a:r>
            <a:r>
              <a:rPr lang="en-US" b="1" dirty="0" smtClean="0"/>
              <a:t> </a:t>
            </a:r>
            <a:r>
              <a:rPr lang="en-US" b="1" dirty="0" err="1" smtClean="0"/>
              <a:t>interesojë</a:t>
            </a:r>
            <a:r>
              <a:rPr lang="en-US" b="1" dirty="0" smtClean="0"/>
              <a:t> </a:t>
            </a:r>
            <a:r>
              <a:rPr lang="en-US" b="1" dirty="0" err="1" smtClean="0"/>
              <a:t>më</a:t>
            </a:r>
            <a:r>
              <a:rPr lang="en-US" b="1" dirty="0" smtClean="0"/>
              <a:t> </a:t>
            </a:r>
            <a:r>
              <a:rPr lang="en-US" b="1" dirty="0" err="1" smtClean="0"/>
              <a:t>shumë</a:t>
            </a:r>
            <a:r>
              <a:rPr lang="en-US" b="1" dirty="0" smtClean="0"/>
              <a:t> se </a:t>
            </a:r>
            <a:r>
              <a:rPr lang="en-US" b="1" dirty="0" err="1" smtClean="0"/>
              <a:t>mua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vërtet</a:t>
            </a:r>
            <a:r>
              <a:rPr lang="en-US" dirty="0" smtClean="0"/>
              <a:t> </a:t>
            </a:r>
            <a:r>
              <a:rPr lang="en-US" dirty="0" err="1" smtClean="0"/>
              <a:t>interesoheni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cilësinë</a:t>
            </a:r>
            <a:r>
              <a:rPr lang="en-US" dirty="0" smtClean="0"/>
              <a:t> e </a:t>
            </a:r>
            <a:r>
              <a:rPr lang="en-US" dirty="0" err="1" smtClean="0"/>
              <a:t>asaj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thoni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bëni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jetë</a:t>
            </a:r>
            <a:r>
              <a:rPr lang="en-US" dirty="0" smtClean="0"/>
              <a:t>, </a:t>
            </a:r>
            <a:r>
              <a:rPr lang="en-US" dirty="0" err="1" smtClean="0"/>
              <a:t>gjithçka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e </a:t>
            </a:r>
            <a:r>
              <a:rPr lang="en-US" dirty="0" err="1" smtClean="0"/>
              <a:t>lehtë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Konkurenti</a:t>
            </a:r>
            <a:r>
              <a:rPr lang="en-US" b="1" dirty="0" smtClean="0"/>
              <a:t> </a:t>
            </a:r>
            <a:r>
              <a:rPr lang="en-US" b="1" dirty="0" err="1" smtClean="0"/>
              <a:t>juaj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vetëm</a:t>
            </a:r>
            <a:r>
              <a:rPr lang="en-US" b="1" dirty="0" smtClean="0"/>
              <a:t> </a:t>
            </a:r>
            <a:r>
              <a:rPr lang="en-US" b="1" dirty="0" err="1" smtClean="0"/>
              <a:t>është</a:t>
            </a:r>
            <a:r>
              <a:rPr lang="en-US" b="1" dirty="0" smtClean="0"/>
              <a:t> </a:t>
            </a:r>
            <a:r>
              <a:rPr lang="en-US" b="1" dirty="0" err="1" smtClean="0"/>
              <a:t>vetja</a:t>
            </a:r>
            <a:r>
              <a:rPr lang="en-US" b="1" dirty="0" smtClean="0"/>
              <a:t> </a:t>
            </a:r>
            <a:r>
              <a:rPr lang="en-US" b="1" dirty="0" err="1" smtClean="0"/>
              <a:t>juaj</a:t>
            </a:r>
            <a:r>
              <a:rPr lang="en-US" b="1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jeni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udhëtimin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. </a:t>
            </a:r>
            <a:r>
              <a:rPr lang="en-US" dirty="0" err="1" smtClean="0"/>
              <a:t>Mos</a:t>
            </a:r>
            <a:r>
              <a:rPr lang="en-US" dirty="0" smtClean="0"/>
              <a:t> e </a:t>
            </a:r>
            <a:r>
              <a:rPr lang="en-US" dirty="0" err="1" smtClean="0"/>
              <a:t>krahasoni</a:t>
            </a:r>
            <a:r>
              <a:rPr lang="en-US" dirty="0" smtClean="0"/>
              <a:t> </a:t>
            </a:r>
            <a:r>
              <a:rPr lang="en-US" dirty="0" err="1" smtClean="0"/>
              <a:t>kapitullin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 2 me </a:t>
            </a:r>
            <a:r>
              <a:rPr lang="en-US" dirty="0" err="1" smtClean="0"/>
              <a:t>kapitullin</a:t>
            </a:r>
            <a:r>
              <a:rPr lang="en-US" dirty="0" smtClean="0"/>
              <a:t> 8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dikujt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</TotalTime>
  <Words>418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Georgia</vt:lpstr>
      <vt:lpstr>Trebuchet MS</vt:lpstr>
      <vt:lpstr>Wingdings 2</vt:lpstr>
      <vt:lpstr>Urban</vt:lpstr>
      <vt:lpstr>Prezentimi i projektit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Kwshilla nga mwsuesi pwr nxwnwsin</dc:title>
  <dc:creator>jetmir zendeli</dc:creator>
  <cp:lastModifiedBy>Jetmir Zendeli</cp:lastModifiedBy>
  <cp:revision>6</cp:revision>
  <dcterms:created xsi:type="dcterms:W3CDTF">2006-08-16T00:00:00Z</dcterms:created>
  <dcterms:modified xsi:type="dcterms:W3CDTF">2021-09-13T07:33:58Z</dcterms:modified>
</cp:coreProperties>
</file>