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Burime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materialeve</a:t>
            </a:r>
            <a:r>
              <a:rPr lang="en-US" dirty="0" smtClean="0"/>
              <a:t> </a:t>
            </a:r>
            <a:r>
              <a:rPr lang="en-US" dirty="0" err="1" smtClean="0"/>
              <a:t>elektronike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Fletushkat</a:t>
            </a:r>
            <a:r>
              <a:rPr lang="en-US" dirty="0" smtClean="0"/>
              <a:t>/</a:t>
            </a:r>
            <a:r>
              <a:rPr lang="en-US" dirty="0" err="1" smtClean="0"/>
              <a:t>Gazetat</a:t>
            </a:r>
            <a:r>
              <a:rPr lang="en-US" dirty="0" smtClean="0"/>
              <a:t>/</a:t>
            </a:r>
            <a:r>
              <a:rPr lang="en-US" dirty="0" err="1" smtClean="0"/>
              <a:t>Prezentimet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Në</a:t>
            </a:r>
            <a:r>
              <a:rPr lang="en-US" dirty="0" smtClean="0"/>
              <a:t> vend se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kryejnë</a:t>
            </a:r>
            <a:r>
              <a:rPr lang="en-US" dirty="0" smtClean="0"/>
              <a:t> </a:t>
            </a:r>
            <a:r>
              <a:rPr lang="en-US" dirty="0" err="1" smtClean="0"/>
              <a:t>detyrat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marrin</a:t>
            </a:r>
            <a:r>
              <a:rPr lang="en-US" dirty="0" smtClean="0"/>
              <a:t> </a:t>
            </a:r>
            <a:r>
              <a:rPr lang="en-US" dirty="0" err="1" smtClean="0"/>
              <a:t>mësime</a:t>
            </a:r>
            <a:r>
              <a:rPr lang="en-US" dirty="0" smtClean="0"/>
              <a:t> </a:t>
            </a:r>
            <a:r>
              <a:rPr lang="en-US" dirty="0" err="1" smtClean="0"/>
              <a:t>vetëm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mësuesi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tyre</a:t>
            </a:r>
            <a:r>
              <a:rPr lang="en-US" dirty="0" smtClean="0"/>
              <a:t>, </a:t>
            </a:r>
            <a:r>
              <a:rPr lang="en-US" dirty="0" err="1" smtClean="0"/>
              <a:t>nxënësit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ndërmarrin</a:t>
            </a:r>
            <a:r>
              <a:rPr lang="en-US" dirty="0" smtClean="0"/>
              <a:t> </a:t>
            </a:r>
            <a:r>
              <a:rPr lang="en-US" dirty="0" err="1" smtClean="0"/>
              <a:t>ushtrime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pavarura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botimin</a:t>
            </a:r>
            <a:r>
              <a:rPr lang="en-US" dirty="0" smtClean="0"/>
              <a:t>, </a:t>
            </a:r>
            <a:r>
              <a:rPr lang="en-US" dirty="0" err="1" smtClean="0"/>
              <a:t>grumbullimin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prezentimin</a:t>
            </a:r>
            <a:r>
              <a:rPr lang="en-US" dirty="0" smtClean="0"/>
              <a:t> e </a:t>
            </a:r>
            <a:r>
              <a:rPr lang="en-US" dirty="0" err="1" smtClean="0"/>
              <a:t>njësive</a:t>
            </a:r>
            <a:r>
              <a:rPr lang="en-US" dirty="0" smtClean="0"/>
              <a:t> </a:t>
            </a:r>
            <a:r>
              <a:rPr lang="en-US" dirty="0" err="1" smtClean="0"/>
              <a:t>mësimore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materialeve</a:t>
            </a:r>
            <a:r>
              <a:rPr lang="en-US" dirty="0" smtClean="0"/>
              <a:t> </a:t>
            </a:r>
            <a:r>
              <a:rPr lang="en-US" dirty="0" err="1" smtClean="0"/>
              <a:t>tjera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dobishme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shokët</a:t>
            </a:r>
            <a:r>
              <a:rPr lang="en-US" dirty="0" smtClean="0"/>
              <a:t>/</a:t>
            </a:r>
            <a:r>
              <a:rPr lang="en-US" dirty="0" err="1" smtClean="0"/>
              <a:t>shoqet</a:t>
            </a:r>
            <a:r>
              <a:rPr lang="en-US" dirty="0" smtClean="0"/>
              <a:t> e </a:t>
            </a:r>
            <a:r>
              <a:rPr lang="en-US" dirty="0" err="1" smtClean="0"/>
              <a:t>tyre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Leksione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kompjuter</a:t>
            </a:r>
            <a:r>
              <a:rPr lang="en-US" dirty="0" smtClean="0"/>
              <a:t> me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softuer</a:t>
            </a:r>
            <a:r>
              <a:rPr lang="en-US" dirty="0" smtClean="0"/>
              <a:t> </a:t>
            </a:r>
            <a:r>
              <a:rPr lang="en-US" dirty="0" err="1" smtClean="0"/>
              <a:t>prezentimi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sigurojë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mjet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vetëm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shtimin</a:t>
            </a:r>
            <a:r>
              <a:rPr lang="en-US" dirty="0" smtClean="0"/>
              <a:t> e </a:t>
            </a:r>
            <a:r>
              <a:rPr lang="en-US" dirty="0" err="1" smtClean="0"/>
              <a:t>leksioneve</a:t>
            </a:r>
            <a:r>
              <a:rPr lang="en-US" dirty="0" smtClean="0"/>
              <a:t> me </a:t>
            </a:r>
            <a:r>
              <a:rPr lang="en-US" dirty="0" err="1" smtClean="0"/>
              <a:t>skica</a:t>
            </a:r>
            <a:r>
              <a:rPr lang="en-US" dirty="0" smtClean="0"/>
              <a:t>, </a:t>
            </a:r>
            <a:r>
              <a:rPr lang="en-US" dirty="0" err="1" smtClean="0"/>
              <a:t>sllajde</a:t>
            </a:r>
            <a:r>
              <a:rPr lang="en-US" dirty="0" smtClean="0"/>
              <a:t>,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statistikore</a:t>
            </a:r>
            <a:r>
              <a:rPr lang="en-US" dirty="0" smtClean="0"/>
              <a:t>, </a:t>
            </a:r>
            <a:r>
              <a:rPr lang="en-US" dirty="0" err="1" smtClean="0"/>
              <a:t>imazhe</a:t>
            </a:r>
            <a:r>
              <a:rPr lang="en-US" dirty="0" smtClean="0"/>
              <a:t>, </a:t>
            </a:r>
            <a:r>
              <a:rPr lang="en-US" dirty="0" err="1" smtClean="0"/>
              <a:t>muzikë</a:t>
            </a:r>
            <a:r>
              <a:rPr lang="en-US" dirty="0" smtClean="0"/>
              <a:t> </a:t>
            </a:r>
            <a:r>
              <a:rPr lang="en-US" dirty="0" err="1" smtClean="0"/>
              <a:t>madje</a:t>
            </a:r>
            <a:r>
              <a:rPr lang="en-US" dirty="0" smtClean="0"/>
              <a:t> </a:t>
            </a:r>
            <a:r>
              <a:rPr lang="en-US" dirty="0" err="1" smtClean="0"/>
              <a:t>edhe</a:t>
            </a:r>
            <a:r>
              <a:rPr lang="en-US" dirty="0" smtClean="0"/>
              <a:t> </a:t>
            </a:r>
            <a:r>
              <a:rPr lang="en-US" dirty="0" err="1" smtClean="0"/>
              <a:t>videoklipe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Përveç</a:t>
            </a:r>
            <a:r>
              <a:rPr lang="en-US" dirty="0" smtClean="0"/>
              <a:t> </a:t>
            </a:r>
            <a:r>
              <a:rPr lang="en-US" dirty="0" err="1" smtClean="0"/>
              <a:t>shtypjes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tyre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fletëpalosje</a:t>
            </a:r>
            <a:r>
              <a:rPr lang="en-US" dirty="0" smtClean="0"/>
              <a:t>,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ruani</a:t>
            </a:r>
            <a:r>
              <a:rPr lang="en-US" dirty="0" smtClean="0"/>
              <a:t> </a:t>
            </a:r>
            <a:r>
              <a:rPr lang="en-US" dirty="0" err="1" smtClean="0"/>
              <a:t>prezentimet</a:t>
            </a:r>
            <a:r>
              <a:rPr lang="en-US" dirty="0" smtClean="0"/>
              <a:t> e </a:t>
            </a:r>
            <a:r>
              <a:rPr lang="en-US" dirty="0" err="1" smtClean="0"/>
              <a:t>klasës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format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përputhshëm</a:t>
            </a:r>
            <a:r>
              <a:rPr lang="en-US" dirty="0" smtClean="0"/>
              <a:t> me WEB-in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rishikim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diskutim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mëvonshëm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Mjetet</a:t>
            </a:r>
            <a:r>
              <a:rPr lang="en-US" dirty="0" smtClean="0"/>
              <a:t> </a:t>
            </a:r>
            <a:r>
              <a:rPr lang="en-US" dirty="0" err="1" smtClean="0"/>
              <a:t>elektronike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diskutim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e-mail, </a:t>
            </a:r>
            <a:r>
              <a:rPr lang="en-US" dirty="0" err="1" smtClean="0"/>
              <a:t>softuerë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konferenca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ndryshme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shërbime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bisedave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drejtëpërdrejta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mbajnë</a:t>
            </a:r>
            <a:r>
              <a:rPr lang="en-US" dirty="0" smtClean="0"/>
              <a:t> </a:t>
            </a:r>
            <a:r>
              <a:rPr lang="en-US" dirty="0" err="1" smtClean="0"/>
              <a:t>diskutimet</a:t>
            </a:r>
            <a:r>
              <a:rPr lang="en-US" dirty="0" smtClean="0"/>
              <a:t> e </a:t>
            </a:r>
            <a:r>
              <a:rPr lang="en-US" dirty="0" err="1" smtClean="0"/>
              <a:t>tyre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fillojë</a:t>
            </a:r>
            <a:r>
              <a:rPr lang="en-US" dirty="0" smtClean="0"/>
              <a:t> </a:t>
            </a:r>
            <a:r>
              <a:rPr lang="en-US" dirty="0" err="1" smtClean="0"/>
              <a:t>mësimi</a:t>
            </a:r>
            <a:r>
              <a:rPr lang="en-US" dirty="0" smtClean="0"/>
              <a:t>,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nxjerrin</a:t>
            </a:r>
            <a:r>
              <a:rPr lang="en-US" dirty="0" smtClean="0"/>
              <a:t> </a:t>
            </a:r>
            <a:r>
              <a:rPr lang="en-US" dirty="0" err="1" smtClean="0"/>
              <a:t>jashtë</a:t>
            </a:r>
            <a:r>
              <a:rPr lang="en-US" dirty="0" smtClean="0"/>
              <a:t> </a:t>
            </a:r>
            <a:r>
              <a:rPr lang="en-US" dirty="0" err="1" smtClean="0"/>
              <a:t>loje</a:t>
            </a:r>
            <a:r>
              <a:rPr lang="en-US" dirty="0" smtClean="0"/>
              <a:t> </a:t>
            </a:r>
            <a:r>
              <a:rPr lang="en-US" dirty="0" err="1" smtClean="0"/>
              <a:t>nxënësist</a:t>
            </a:r>
            <a:r>
              <a:rPr lang="en-US" dirty="0" smtClean="0"/>
              <a:t> e </a:t>
            </a:r>
            <a:r>
              <a:rPr lang="en-US" dirty="0" err="1" smtClean="0"/>
              <a:t>turpshëm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ndjekin</a:t>
            </a:r>
            <a:r>
              <a:rPr lang="en-US" dirty="0" smtClean="0"/>
              <a:t> </a:t>
            </a:r>
            <a:r>
              <a:rPr lang="en-US" dirty="0" err="1" smtClean="0"/>
              <a:t>diskutimet</a:t>
            </a:r>
            <a:r>
              <a:rPr lang="en-US" dirty="0" smtClean="0"/>
              <a:t> 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pyetjet</a:t>
            </a:r>
            <a:r>
              <a:rPr lang="en-US" dirty="0" smtClean="0"/>
              <a:t> </a:t>
            </a:r>
            <a:r>
              <a:rPr lang="en-US" dirty="0" err="1" smtClean="0"/>
              <a:t>rreth</a:t>
            </a:r>
            <a:r>
              <a:rPr lang="en-US" dirty="0" smtClean="0"/>
              <a:t> </a:t>
            </a:r>
            <a:r>
              <a:rPr lang="en-US" dirty="0" err="1" smtClean="0"/>
              <a:t>leximit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garimit</a:t>
            </a:r>
            <a:r>
              <a:rPr lang="en-US" dirty="0" smtClean="0"/>
              <a:t> midis </a:t>
            </a:r>
            <a:r>
              <a:rPr lang="en-US" dirty="0" err="1" smtClean="0"/>
              <a:t>klasave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kurset</a:t>
            </a:r>
            <a:r>
              <a:rPr lang="en-US" dirty="0" smtClean="0"/>
              <a:t> pa </a:t>
            </a:r>
            <a:r>
              <a:rPr lang="en-US" dirty="0" err="1" smtClean="0"/>
              <a:t>seksione</a:t>
            </a:r>
            <a:r>
              <a:rPr lang="en-US" dirty="0" smtClean="0"/>
              <a:t> </a:t>
            </a:r>
            <a:r>
              <a:rPr lang="en-US" dirty="0" err="1" smtClean="0"/>
              <a:t>diskutimi</a:t>
            </a:r>
            <a:r>
              <a:rPr lang="en-US" dirty="0" smtClean="0"/>
              <a:t> </a:t>
            </a:r>
            <a:r>
              <a:rPr lang="en-US" dirty="0" err="1" smtClean="0"/>
              <a:t>ballë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ballë</a:t>
            </a:r>
            <a:r>
              <a:rPr lang="en-US" dirty="0" smtClean="0"/>
              <a:t>, </a:t>
            </a:r>
            <a:r>
              <a:rPr lang="en-US" dirty="0" err="1" smtClean="0"/>
              <a:t>këto</a:t>
            </a:r>
            <a:r>
              <a:rPr lang="en-US" dirty="0" smtClean="0"/>
              <a:t> </a:t>
            </a:r>
            <a:r>
              <a:rPr lang="en-US" dirty="0" err="1" smtClean="0"/>
              <a:t>mjete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sjellin</a:t>
            </a:r>
            <a:r>
              <a:rPr lang="en-US" dirty="0" smtClean="0"/>
              <a:t> </a:t>
            </a:r>
            <a:r>
              <a:rPr lang="en-US" dirty="0" err="1" smtClean="0"/>
              <a:t>kursin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jetë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distanca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mëdha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ndihmojnë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kapërcimin</a:t>
            </a:r>
            <a:r>
              <a:rPr lang="en-US" dirty="0" smtClean="0"/>
              <a:t> e </a:t>
            </a:r>
            <a:r>
              <a:rPr lang="en-US" dirty="0" err="1" smtClean="0"/>
              <a:t>vështirësive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planifikimit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Përdorimi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burimeve</a:t>
            </a:r>
            <a:r>
              <a:rPr lang="en-US" dirty="0" smtClean="0"/>
              <a:t> </a:t>
            </a:r>
            <a:r>
              <a:rPr lang="en-US" dirty="0" err="1" smtClean="0"/>
              <a:t>elektronike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mësimdhënie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Kompjuterët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burimet</a:t>
            </a:r>
            <a:r>
              <a:rPr lang="en-US" dirty="0" smtClean="0"/>
              <a:t> </a:t>
            </a:r>
            <a:r>
              <a:rPr lang="en-US" dirty="0" err="1" smtClean="0"/>
              <a:t>elektronike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lidhura</a:t>
            </a:r>
            <a:r>
              <a:rPr lang="en-US" dirty="0" smtClean="0"/>
              <a:t> </a:t>
            </a:r>
            <a:r>
              <a:rPr lang="en-US" dirty="0" err="1" smtClean="0"/>
              <a:t>ngushtë</a:t>
            </a:r>
            <a:r>
              <a:rPr lang="en-US" dirty="0" smtClean="0"/>
              <a:t> </a:t>
            </a:r>
            <a:r>
              <a:rPr lang="en-US" dirty="0" err="1" smtClean="0"/>
              <a:t>ndërmjet</a:t>
            </a:r>
            <a:r>
              <a:rPr lang="en-US" dirty="0" smtClean="0"/>
              <a:t> </a:t>
            </a:r>
            <a:r>
              <a:rPr lang="en-US" dirty="0" err="1" smtClean="0"/>
              <a:t>veti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kanë</a:t>
            </a:r>
            <a:r>
              <a:rPr lang="en-US" dirty="0" smtClean="0"/>
              <a:t> </a:t>
            </a:r>
            <a:r>
              <a:rPr lang="en-US" dirty="0" err="1" smtClean="0"/>
              <a:t>arritur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luajnë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rol</a:t>
            </a:r>
            <a:r>
              <a:rPr lang="en-US" dirty="0" smtClean="0"/>
              <a:t> </a:t>
            </a:r>
            <a:r>
              <a:rPr lang="en-US" dirty="0" err="1" smtClean="0"/>
              <a:t>qendror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arsim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Cili</a:t>
            </a:r>
            <a:r>
              <a:rPr lang="en-US" dirty="0" smtClean="0"/>
              <a:t> do </a:t>
            </a:r>
            <a:r>
              <a:rPr lang="en-US" dirty="0" err="1" smtClean="0"/>
              <a:t>qoftë</a:t>
            </a:r>
            <a:r>
              <a:rPr lang="en-US" dirty="0" smtClean="0"/>
              <a:t> </a:t>
            </a:r>
            <a:r>
              <a:rPr lang="en-US" dirty="0" err="1" smtClean="0"/>
              <a:t>qëndrimi</a:t>
            </a:r>
            <a:r>
              <a:rPr lang="en-US" dirty="0" smtClean="0"/>
              <a:t> </a:t>
            </a:r>
            <a:r>
              <a:rPr lang="en-US" dirty="0" err="1" smtClean="0"/>
              <a:t>jonë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ashtuquajturin</a:t>
            </a:r>
            <a:r>
              <a:rPr lang="en-US" dirty="0" smtClean="0"/>
              <a:t> </a:t>
            </a:r>
            <a:r>
              <a:rPr lang="en-US" dirty="0" err="1" smtClean="0"/>
              <a:t>revolucion</a:t>
            </a:r>
            <a:r>
              <a:rPr lang="en-US" dirty="0" smtClean="0"/>
              <a:t> </a:t>
            </a:r>
            <a:r>
              <a:rPr lang="en-US" dirty="0" err="1" smtClean="0"/>
              <a:t>digjital</a:t>
            </a:r>
            <a:r>
              <a:rPr lang="en-US" dirty="0" smtClean="0"/>
              <a:t>, </a:t>
            </a:r>
            <a:r>
              <a:rPr lang="en-US" dirty="0" err="1" smtClean="0"/>
              <a:t>duhet</a:t>
            </a:r>
            <a:r>
              <a:rPr lang="en-US" dirty="0" smtClean="0"/>
              <a:t> </a:t>
            </a:r>
            <a:r>
              <a:rPr lang="en-US" dirty="0" err="1" smtClean="0"/>
              <a:t>pranuar</a:t>
            </a:r>
            <a:r>
              <a:rPr lang="en-US" dirty="0" smtClean="0"/>
              <a:t> se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nxënësit</a:t>
            </a:r>
            <a:r>
              <a:rPr lang="en-US" dirty="0" smtClean="0"/>
              <a:t> </a:t>
            </a:r>
            <a:r>
              <a:rPr lang="en-US" dirty="0" err="1" smtClean="0"/>
              <a:t>apo</a:t>
            </a:r>
            <a:r>
              <a:rPr lang="en-US" dirty="0" smtClean="0"/>
              <a:t> </a:t>
            </a:r>
            <a:r>
              <a:rPr lang="en-US" dirty="0" err="1" smtClean="0"/>
              <a:t>thënë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mirë</a:t>
            </a:r>
            <a:r>
              <a:rPr lang="en-US" dirty="0" smtClean="0"/>
              <a:t> 99% e </a:t>
            </a:r>
            <a:r>
              <a:rPr lang="en-US" dirty="0" err="1" smtClean="0"/>
              <a:t>nxënësve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zhytur</a:t>
            </a:r>
            <a:r>
              <a:rPr lang="en-US" dirty="0" smtClean="0"/>
              <a:t> </a:t>
            </a:r>
            <a:r>
              <a:rPr lang="en-US" dirty="0" err="1" smtClean="0"/>
              <a:t>plotësisht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Përdorimi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burimeve</a:t>
            </a:r>
            <a:r>
              <a:rPr lang="en-US" dirty="0" smtClean="0"/>
              <a:t> </a:t>
            </a:r>
            <a:r>
              <a:rPr lang="en-US" dirty="0" err="1" smtClean="0"/>
              <a:t>elektronike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mësimdhënie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thjeshtë</a:t>
            </a:r>
            <a:r>
              <a:rPr lang="en-US" dirty="0" smtClean="0"/>
              <a:t>, </a:t>
            </a:r>
            <a:r>
              <a:rPr lang="en-US" dirty="0" err="1" smtClean="0"/>
              <a:t>ju</a:t>
            </a:r>
            <a:r>
              <a:rPr lang="en-US" dirty="0" smtClean="0"/>
              <a:t> </a:t>
            </a:r>
            <a:r>
              <a:rPr lang="en-US" dirty="0" err="1" smtClean="0"/>
              <a:t>rrallë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fitoni</a:t>
            </a:r>
            <a:r>
              <a:rPr lang="en-US" dirty="0" smtClean="0"/>
              <a:t>/</a:t>
            </a:r>
            <a:r>
              <a:rPr lang="en-US" dirty="0" err="1" smtClean="0"/>
              <a:t>merrni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letër</a:t>
            </a:r>
            <a:r>
              <a:rPr lang="en-US" dirty="0" smtClean="0"/>
              <a:t> 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detyrë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nxënësi</a:t>
            </a:r>
            <a:r>
              <a:rPr lang="en-US" dirty="0" smtClean="0"/>
              <a:t> e </a:t>
            </a:r>
            <a:r>
              <a:rPr lang="en-US" dirty="0" err="1" smtClean="0"/>
              <a:t>cila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marrë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Interneti</a:t>
            </a:r>
            <a:r>
              <a:rPr lang="en-US" dirty="0" smtClean="0"/>
              <a:t> </a:t>
            </a:r>
            <a:r>
              <a:rPr lang="en-US" dirty="0" err="1" smtClean="0"/>
              <a:t>apo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bërë</a:t>
            </a:r>
            <a:r>
              <a:rPr lang="en-US" dirty="0" smtClean="0"/>
              <a:t> me </a:t>
            </a:r>
            <a:r>
              <a:rPr lang="en-US" dirty="0" err="1" smtClean="0"/>
              <a:t>ndihmën</a:t>
            </a:r>
            <a:r>
              <a:rPr lang="en-US" dirty="0" smtClean="0"/>
              <a:t> e </a:t>
            </a:r>
            <a:r>
              <a:rPr lang="en-US" dirty="0" err="1" smtClean="0"/>
              <a:t>kompjuterit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Shumica</a:t>
            </a:r>
            <a:r>
              <a:rPr lang="en-US" dirty="0" smtClean="0"/>
              <a:t> e </a:t>
            </a:r>
            <a:r>
              <a:rPr lang="en-US" dirty="0" err="1" smtClean="0"/>
              <a:t>nxënësve</a:t>
            </a:r>
            <a:r>
              <a:rPr lang="en-US" dirty="0" smtClean="0"/>
              <a:t> </a:t>
            </a:r>
            <a:r>
              <a:rPr lang="en-US" dirty="0" err="1" smtClean="0"/>
              <a:t>kanë</a:t>
            </a:r>
            <a:r>
              <a:rPr lang="en-US" dirty="0" smtClean="0"/>
              <a:t> </a:t>
            </a:r>
            <a:r>
              <a:rPr lang="en-US" dirty="0" err="1" smtClean="0"/>
              <a:t>përvojë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konsiderueshme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internet </a:t>
            </a:r>
            <a:r>
              <a:rPr lang="en-US" dirty="0" err="1" smtClean="0"/>
              <a:t>dhe</a:t>
            </a:r>
            <a:r>
              <a:rPr lang="en-US" dirty="0" smtClean="0"/>
              <a:t> e </a:t>
            </a:r>
            <a:r>
              <a:rPr lang="en-US" dirty="0" err="1" smtClean="0"/>
              <a:t>shfrytëzojnë</a:t>
            </a:r>
            <a:r>
              <a:rPr lang="en-US" dirty="0" smtClean="0"/>
              <a:t> </a:t>
            </a:r>
            <a:r>
              <a:rPr lang="en-US" dirty="0" err="1" smtClean="0"/>
              <a:t>atë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pjesën</a:t>
            </a:r>
            <a:r>
              <a:rPr lang="en-US" dirty="0" smtClean="0"/>
              <a:t> e </a:t>
            </a:r>
            <a:r>
              <a:rPr lang="en-US" dirty="0" err="1" smtClean="0"/>
              <a:t>punës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tyre</a:t>
            </a:r>
            <a:r>
              <a:rPr lang="en-US" dirty="0" smtClean="0"/>
              <a:t> </a:t>
            </a:r>
            <a:r>
              <a:rPr lang="en-US" dirty="0" err="1" smtClean="0"/>
              <a:t>apo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ndihmë</a:t>
            </a:r>
            <a:r>
              <a:rPr lang="en-US" dirty="0" smtClean="0"/>
              <a:t> </a:t>
            </a:r>
            <a:r>
              <a:rPr lang="en-US" dirty="0" err="1" smtClean="0"/>
              <a:t>gjatë</a:t>
            </a:r>
            <a:r>
              <a:rPr lang="en-US" dirty="0" smtClean="0"/>
              <a:t> </a:t>
            </a:r>
            <a:r>
              <a:rPr lang="en-US" dirty="0" err="1" smtClean="0"/>
              <a:t>realizimit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detyrave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aktiviteteve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ndryshme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Përdorimi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burimeve</a:t>
            </a:r>
            <a:r>
              <a:rPr lang="en-US" dirty="0" smtClean="0"/>
              <a:t> </a:t>
            </a:r>
            <a:r>
              <a:rPr lang="en-US" dirty="0" err="1" smtClean="0"/>
              <a:t>elektronike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mësimdhënie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 smtClean="0"/>
              <a:t>Shumica</a:t>
            </a:r>
            <a:r>
              <a:rPr lang="en-US" dirty="0" smtClean="0"/>
              <a:t> e </a:t>
            </a:r>
            <a:r>
              <a:rPr lang="en-US" dirty="0" err="1" smtClean="0"/>
              <a:t>nxënësve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shfrytëzojnë</a:t>
            </a:r>
            <a:r>
              <a:rPr lang="en-US" dirty="0" smtClean="0"/>
              <a:t> e-</a:t>
            </a:r>
            <a:r>
              <a:rPr lang="en-US" dirty="0" err="1" smtClean="0"/>
              <a:t>mailin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komunikim</a:t>
            </a:r>
            <a:r>
              <a:rPr lang="en-US" dirty="0" smtClean="0"/>
              <a:t> </a:t>
            </a:r>
            <a:r>
              <a:rPr lang="en-US" dirty="0" err="1" smtClean="0"/>
              <a:t>ndërmjet</a:t>
            </a:r>
            <a:r>
              <a:rPr lang="en-US" dirty="0" smtClean="0"/>
              <a:t> </a:t>
            </a:r>
            <a:r>
              <a:rPr lang="en-US" dirty="0" err="1" smtClean="0"/>
              <a:t>tyre</a:t>
            </a:r>
            <a:r>
              <a:rPr lang="en-US" dirty="0" smtClean="0"/>
              <a:t>, </a:t>
            </a:r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en-US" dirty="0" err="1" smtClean="0"/>
              <a:t>apo</a:t>
            </a:r>
            <a:r>
              <a:rPr lang="en-US" dirty="0" smtClean="0"/>
              <a:t> </a:t>
            </a:r>
            <a:r>
              <a:rPr lang="en-US" dirty="0" err="1" smtClean="0"/>
              <a:t>instagram</a:t>
            </a:r>
            <a:r>
              <a:rPr lang="en-US" dirty="0" smtClean="0"/>
              <a:t> </a:t>
            </a:r>
            <a:r>
              <a:rPr lang="en-US" dirty="0" err="1" smtClean="0"/>
              <a:t>gjithashtu</a:t>
            </a:r>
            <a:r>
              <a:rPr lang="en-US" dirty="0" smtClean="0"/>
              <a:t>. </a:t>
            </a:r>
          </a:p>
          <a:p>
            <a:pPr>
              <a:lnSpc>
                <a:spcPct val="170000"/>
              </a:lnSpc>
            </a:pP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jo</a:t>
            </a:r>
            <a:r>
              <a:rPr lang="en-US" dirty="0" smtClean="0"/>
              <a:t> </a:t>
            </a:r>
            <a:r>
              <a:rPr lang="en-US" dirty="0" err="1" smtClean="0"/>
              <a:t>vetëm</a:t>
            </a:r>
            <a:r>
              <a:rPr lang="en-US" dirty="0" smtClean="0"/>
              <a:t> </a:t>
            </a:r>
            <a:r>
              <a:rPr lang="en-US" dirty="0" err="1" smtClean="0"/>
              <a:t>nxënësit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ata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gjejnë</a:t>
            </a:r>
            <a:r>
              <a:rPr lang="en-US" dirty="0" smtClean="0"/>
              <a:t> </a:t>
            </a:r>
            <a:r>
              <a:rPr lang="en-US" dirty="0" err="1" smtClean="0"/>
              <a:t>burime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vlefshme</a:t>
            </a:r>
            <a:r>
              <a:rPr lang="en-US" dirty="0" smtClean="0"/>
              <a:t> </a:t>
            </a:r>
            <a:r>
              <a:rPr lang="en-US" dirty="0" err="1" smtClean="0"/>
              <a:t>elektronike</a:t>
            </a:r>
            <a:r>
              <a:rPr lang="en-US" dirty="0" smtClean="0"/>
              <a:t>.</a:t>
            </a:r>
          </a:p>
          <a:p>
            <a:pPr>
              <a:lnSpc>
                <a:spcPct val="170000"/>
              </a:lnSpc>
            </a:pP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err="1" smtClean="0"/>
              <a:t>Mësimdhënësit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përfitojnë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këto</a:t>
            </a:r>
            <a:r>
              <a:rPr lang="en-US" dirty="0" smtClean="0"/>
              <a:t> </a:t>
            </a:r>
            <a:r>
              <a:rPr lang="en-US" dirty="0" err="1" smtClean="0"/>
              <a:t>burime</a:t>
            </a:r>
            <a:r>
              <a:rPr lang="en-US" dirty="0" smtClean="0"/>
              <a:t> </a:t>
            </a:r>
            <a:r>
              <a:rPr lang="en-US" dirty="0" err="1" smtClean="0"/>
              <a:t>gjithashtu</a:t>
            </a:r>
            <a:r>
              <a:rPr lang="en-US" dirty="0" smtClean="0"/>
              <a:t>, duke </a:t>
            </a:r>
            <a:r>
              <a:rPr lang="en-US" dirty="0" err="1" smtClean="0"/>
              <a:t>përdorur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sërë</a:t>
            </a:r>
            <a:r>
              <a:rPr lang="en-US" dirty="0" smtClean="0"/>
              <a:t> </a:t>
            </a:r>
            <a:r>
              <a:rPr lang="en-US" dirty="0" err="1" smtClean="0"/>
              <a:t>mjetesh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materialesh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dobishme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Përdorimi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burimeve</a:t>
            </a:r>
            <a:r>
              <a:rPr lang="en-US" dirty="0" smtClean="0"/>
              <a:t> </a:t>
            </a:r>
            <a:r>
              <a:rPr lang="en-US" dirty="0" err="1" smtClean="0"/>
              <a:t>elektronike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mësimdhënie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Mjetet</a:t>
            </a:r>
            <a:r>
              <a:rPr lang="en-US" dirty="0" smtClean="0"/>
              <a:t> </a:t>
            </a:r>
            <a:r>
              <a:rPr lang="en-US" dirty="0" err="1" smtClean="0"/>
              <a:t>elektronike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bëjnë</a:t>
            </a:r>
            <a:r>
              <a:rPr lang="en-US" dirty="0" smtClean="0"/>
              <a:t> </a:t>
            </a:r>
            <a:r>
              <a:rPr lang="en-US" dirty="0" err="1" smtClean="0"/>
              <a:t>klasat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efikase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Leksionet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jenë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bindëse</a:t>
            </a:r>
            <a:r>
              <a:rPr lang="en-US" dirty="0" smtClean="0"/>
              <a:t>,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informative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kenë</a:t>
            </a:r>
            <a:r>
              <a:rPr lang="en-US" dirty="0" smtClean="0"/>
              <a:t> </a:t>
            </a:r>
            <a:r>
              <a:rPr lang="en-US" dirty="0" err="1" smtClean="0"/>
              <a:t>shumëllojshmëri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tyre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 </a:t>
            </a:r>
            <a:r>
              <a:rPr lang="en-US" dirty="0" err="1" smtClean="0"/>
              <a:t>bën</a:t>
            </a:r>
            <a:r>
              <a:rPr lang="en-US" dirty="0" smtClean="0"/>
              <a:t> </a:t>
            </a:r>
            <a:r>
              <a:rPr lang="en-US" dirty="0" err="1" smtClean="0"/>
              <a:t>leximin</a:t>
            </a:r>
            <a:r>
              <a:rPr lang="en-US" dirty="0" smtClean="0"/>
              <a:t> e </a:t>
            </a:r>
            <a:r>
              <a:rPr lang="en-US" dirty="0" err="1" smtClean="0"/>
              <a:t>detyrave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gjerësisht</a:t>
            </a:r>
            <a:r>
              <a:rPr lang="en-US" dirty="0" smtClean="0"/>
              <a:t>,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interesant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arritshëm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Diskutimet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bënë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lira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sfiduese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Letrat</a:t>
            </a:r>
            <a:r>
              <a:rPr lang="en-US" dirty="0" smtClean="0"/>
              <a:t> e </a:t>
            </a:r>
            <a:r>
              <a:rPr lang="en-US" dirty="0" err="1" smtClean="0"/>
              <a:t>nxënësve</a:t>
            </a:r>
            <a:r>
              <a:rPr lang="en-US" dirty="0" smtClean="0"/>
              <a:t> </a:t>
            </a:r>
            <a:r>
              <a:rPr lang="en-US" dirty="0" err="1" smtClean="0"/>
              <a:t>duken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origjinale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hulumtuara</a:t>
            </a:r>
            <a:r>
              <a:rPr lang="en-US" dirty="0" smtClean="0"/>
              <a:t> </a:t>
            </a:r>
            <a:r>
              <a:rPr lang="en-US" dirty="0" err="1" smtClean="0"/>
              <a:t>mirë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Pesë</a:t>
            </a:r>
            <a:r>
              <a:rPr lang="en-US" dirty="0" smtClean="0"/>
              <a:t> </a:t>
            </a:r>
            <a:r>
              <a:rPr lang="en-US" dirty="0" err="1" smtClean="0"/>
              <a:t>përdorime</a:t>
            </a:r>
            <a:r>
              <a:rPr lang="en-US" dirty="0" smtClean="0"/>
              <a:t> </a:t>
            </a:r>
            <a:r>
              <a:rPr lang="en-US" dirty="0" err="1" smtClean="0"/>
              <a:t>premtuese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teknologjisë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Pesë</a:t>
            </a:r>
            <a:r>
              <a:rPr lang="en-US" dirty="0" smtClean="0"/>
              <a:t> </a:t>
            </a:r>
            <a:r>
              <a:rPr lang="en-US" dirty="0" err="1" smtClean="0"/>
              <a:t>mënyrat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cilat</a:t>
            </a:r>
            <a:r>
              <a:rPr lang="en-US" dirty="0" smtClean="0"/>
              <a:t> ne </a:t>
            </a:r>
            <a:r>
              <a:rPr lang="en-US" dirty="0" err="1" smtClean="0"/>
              <a:t>sugjerojmë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konsiderojmë</a:t>
            </a:r>
            <a:r>
              <a:rPr lang="en-US" dirty="0" smtClean="0"/>
              <a:t> </a:t>
            </a:r>
            <a:r>
              <a:rPr lang="en-US" dirty="0" err="1" smtClean="0"/>
              <a:t>përdorimin</a:t>
            </a:r>
            <a:r>
              <a:rPr lang="en-US" dirty="0" smtClean="0"/>
              <a:t> e </a:t>
            </a:r>
            <a:r>
              <a:rPr lang="en-US" dirty="0" err="1" smtClean="0"/>
              <a:t>burimeve</a:t>
            </a:r>
            <a:r>
              <a:rPr lang="en-US" dirty="0" smtClean="0"/>
              <a:t> </a:t>
            </a:r>
            <a:r>
              <a:rPr lang="en-US" dirty="0" err="1" smtClean="0"/>
              <a:t>elektronike</a:t>
            </a:r>
            <a:r>
              <a:rPr lang="en-US" dirty="0" smtClean="0"/>
              <a:t> </a:t>
            </a:r>
            <a:r>
              <a:rPr lang="en-US" dirty="0" err="1" smtClean="0"/>
              <a:t>përfshijnë</a:t>
            </a:r>
            <a:r>
              <a:rPr lang="en-US" dirty="0" smtClean="0"/>
              <a:t> </a:t>
            </a:r>
            <a:r>
              <a:rPr lang="en-US" dirty="0" err="1" smtClean="0"/>
              <a:t>detyra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cilat</a:t>
            </a:r>
            <a:r>
              <a:rPr lang="en-US" dirty="0" smtClean="0"/>
              <a:t> </a:t>
            </a:r>
            <a:r>
              <a:rPr lang="en-US" dirty="0" err="1" smtClean="0"/>
              <a:t>zakonisht</a:t>
            </a:r>
            <a:r>
              <a:rPr lang="en-US" dirty="0" smtClean="0"/>
              <a:t> </a:t>
            </a:r>
            <a:r>
              <a:rPr lang="en-US" dirty="0" err="1" smtClean="0"/>
              <a:t>duhet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t’i</a:t>
            </a:r>
            <a:r>
              <a:rPr lang="en-US" dirty="0" smtClean="0"/>
              <a:t> </a:t>
            </a:r>
            <a:r>
              <a:rPr lang="en-US" dirty="0" err="1" smtClean="0"/>
              <a:t>kryeni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çdo</a:t>
            </a:r>
            <a:r>
              <a:rPr lang="en-US" dirty="0" smtClean="0"/>
              <a:t> </a:t>
            </a:r>
            <a:r>
              <a:rPr lang="en-US" dirty="0" err="1" smtClean="0"/>
              <a:t>rast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Teknologjitë</a:t>
            </a:r>
            <a:r>
              <a:rPr lang="en-US" dirty="0" smtClean="0"/>
              <a:t> e </a:t>
            </a:r>
            <a:r>
              <a:rPr lang="en-US" dirty="0" err="1" smtClean="0"/>
              <a:t>reja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bashkëkohore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t’ju</a:t>
            </a:r>
            <a:r>
              <a:rPr lang="en-US" dirty="0" smtClean="0"/>
              <a:t> </a:t>
            </a:r>
            <a:r>
              <a:rPr lang="en-US" dirty="0" err="1" smtClean="0"/>
              <a:t>ndihmojnë</a:t>
            </a:r>
            <a:r>
              <a:rPr lang="en-US" dirty="0" smtClean="0"/>
              <a:t> </a:t>
            </a:r>
            <a:r>
              <a:rPr lang="en-US" dirty="0" err="1" smtClean="0"/>
              <a:t>t’i</a:t>
            </a:r>
            <a:r>
              <a:rPr lang="en-US" dirty="0" smtClean="0"/>
              <a:t> </a:t>
            </a:r>
            <a:r>
              <a:rPr lang="en-US" dirty="0" err="1" smtClean="0"/>
              <a:t>kryeni</a:t>
            </a:r>
            <a:r>
              <a:rPr lang="en-US" dirty="0" smtClean="0"/>
              <a:t> </a:t>
            </a:r>
            <a:r>
              <a:rPr lang="en-US" dirty="0" err="1" smtClean="0"/>
              <a:t>ato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mirë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lehtë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Administrimi</a:t>
            </a:r>
            <a:r>
              <a:rPr lang="en-US" dirty="0" smtClean="0"/>
              <a:t> </a:t>
            </a:r>
            <a:r>
              <a:rPr lang="en-US" dirty="0" err="1" smtClean="0"/>
              <a:t>rutinor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kurseve</a:t>
            </a:r>
            <a:r>
              <a:rPr lang="en-US" dirty="0" smtClean="0"/>
              <a:t>/</a:t>
            </a:r>
            <a:r>
              <a:rPr lang="en-US" dirty="0" err="1" smtClean="0"/>
              <a:t>mësimeve</a:t>
            </a:r>
            <a:r>
              <a:rPr lang="en-US" dirty="0" smtClean="0"/>
              <a:t> (</a:t>
            </a:r>
            <a:r>
              <a:rPr lang="en-US" dirty="0" err="1" smtClean="0"/>
              <a:t>reklamimi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, </a:t>
            </a:r>
            <a:r>
              <a:rPr lang="en-US" dirty="0" err="1" smtClean="0"/>
              <a:t>dhënia</a:t>
            </a:r>
            <a:r>
              <a:rPr lang="en-US" dirty="0" smtClean="0"/>
              <a:t> e </a:t>
            </a:r>
            <a:r>
              <a:rPr lang="en-US" dirty="0" err="1" smtClean="0"/>
              <a:t>kopjeve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planprogramit</a:t>
            </a:r>
            <a:r>
              <a:rPr lang="en-US" dirty="0" smtClean="0"/>
              <a:t>, </a:t>
            </a:r>
            <a:r>
              <a:rPr lang="en-US" dirty="0" err="1" smtClean="0"/>
              <a:t>caktimi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takimeve</a:t>
            </a:r>
            <a:r>
              <a:rPr lang="en-US" dirty="0" smtClean="0"/>
              <a:t>, </a:t>
            </a:r>
            <a:r>
              <a:rPr lang="en-US" dirty="0" err="1" smtClean="0"/>
              <a:t>caktimi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diskutimeve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ndryshme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nxjerrja</a:t>
            </a:r>
            <a:r>
              <a:rPr lang="en-US" dirty="0" smtClean="0"/>
              <a:t> e </a:t>
            </a:r>
            <a:r>
              <a:rPr lang="en-US" dirty="0" err="1" smtClean="0"/>
              <a:t>lajmërimeve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ndryshme</a:t>
            </a:r>
            <a:r>
              <a:rPr lang="en-US" dirty="0" smtClean="0"/>
              <a:t>),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gjitha</a:t>
            </a:r>
            <a:r>
              <a:rPr lang="en-US" dirty="0" smtClean="0"/>
              <a:t> </a:t>
            </a:r>
            <a:r>
              <a:rPr lang="en-US" dirty="0" err="1" smtClean="0"/>
              <a:t>këto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trajtohen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mënyrë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efikase</a:t>
            </a:r>
            <a:r>
              <a:rPr lang="en-US" dirty="0" smtClean="0"/>
              <a:t> me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faqe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internetit</a:t>
            </a:r>
            <a:r>
              <a:rPr lang="en-US" dirty="0" smtClean="0"/>
              <a:t>, </a:t>
            </a:r>
            <a:r>
              <a:rPr lang="en-US" dirty="0" err="1" smtClean="0"/>
              <a:t>grupe</a:t>
            </a:r>
            <a:r>
              <a:rPr lang="en-US" dirty="0" smtClean="0"/>
              <a:t> </a:t>
            </a:r>
            <a:r>
              <a:rPr lang="en-US" dirty="0" err="1" smtClean="0"/>
              <a:t>elektronike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diskutimit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listat</a:t>
            </a:r>
            <a:r>
              <a:rPr lang="en-US" dirty="0" smtClean="0"/>
              <a:t> e </a:t>
            </a:r>
            <a:r>
              <a:rPr lang="en-US" dirty="0" err="1" smtClean="0"/>
              <a:t>e</a:t>
            </a:r>
            <a:r>
              <a:rPr lang="en-US" dirty="0" smtClean="0"/>
              <a:t>-</a:t>
            </a:r>
            <a:r>
              <a:rPr lang="en-US" dirty="0" err="1" smtClean="0"/>
              <a:t>maila’ve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Lexime</a:t>
            </a:r>
            <a:r>
              <a:rPr lang="en-US" dirty="0" smtClean="0"/>
              <a:t> / </a:t>
            </a:r>
            <a:r>
              <a:rPr lang="en-US" dirty="0" err="1" smtClean="0"/>
              <a:t>Burime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WEB-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CD-ROM </a:t>
            </a:r>
            <a:r>
              <a:rPr lang="en-US" dirty="0" err="1" smtClean="0"/>
              <a:t>ofrojnë</a:t>
            </a:r>
            <a:r>
              <a:rPr lang="en-US" dirty="0" smtClean="0"/>
              <a:t> </a:t>
            </a:r>
            <a:r>
              <a:rPr lang="en-US" dirty="0" err="1" smtClean="0"/>
              <a:t>shumëllojshmëri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gjerë</a:t>
            </a:r>
            <a:r>
              <a:rPr lang="en-US" dirty="0" smtClean="0"/>
              <a:t> </a:t>
            </a:r>
            <a:r>
              <a:rPr lang="en-US" dirty="0" err="1" smtClean="0"/>
              <a:t>burimesh</a:t>
            </a:r>
            <a:r>
              <a:rPr lang="en-US" dirty="0" smtClean="0"/>
              <a:t> </a:t>
            </a:r>
            <a:r>
              <a:rPr lang="en-US" dirty="0" err="1" smtClean="0"/>
              <a:t>sekondare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primare</a:t>
            </a:r>
            <a:r>
              <a:rPr lang="en-US" dirty="0" smtClean="0"/>
              <a:t>, duke </a:t>
            </a:r>
            <a:r>
              <a:rPr lang="en-US" dirty="0" err="1" smtClean="0"/>
              <a:t>përfshirë</a:t>
            </a:r>
            <a:r>
              <a:rPr lang="en-US" dirty="0" smtClean="0"/>
              <a:t> </a:t>
            </a:r>
            <a:r>
              <a:rPr lang="en-US" dirty="0" err="1" smtClean="0"/>
              <a:t>burimet</a:t>
            </a:r>
            <a:r>
              <a:rPr lang="en-US" dirty="0" smtClean="0"/>
              <a:t> </a:t>
            </a:r>
            <a:r>
              <a:rPr lang="en-US" dirty="0" err="1" smtClean="0"/>
              <a:t>vizuale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audio,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cilat</a:t>
            </a:r>
            <a:r>
              <a:rPr lang="en-US" dirty="0" smtClean="0"/>
              <a:t> </a:t>
            </a:r>
            <a:r>
              <a:rPr lang="en-US" dirty="0" err="1" smtClean="0"/>
              <a:t>kanë</a:t>
            </a:r>
            <a:r>
              <a:rPr lang="en-US" dirty="0" smtClean="0"/>
              <a:t> </a:t>
            </a:r>
            <a:r>
              <a:rPr lang="en-US" dirty="0" err="1" smtClean="0"/>
              <a:t>qenë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parë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dispozicion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Me </a:t>
            </a:r>
            <a:r>
              <a:rPr lang="en-US" dirty="0" err="1" smtClean="0"/>
              <a:t>udhëzimet</a:t>
            </a:r>
            <a:r>
              <a:rPr lang="en-US" dirty="0" smtClean="0"/>
              <a:t>/</a:t>
            </a:r>
            <a:r>
              <a:rPr lang="en-US" dirty="0" err="1" smtClean="0"/>
              <a:t>instruksionet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u </a:t>
            </a:r>
            <a:r>
              <a:rPr lang="en-US" dirty="0" err="1" smtClean="0"/>
              <a:t>jipen</a:t>
            </a:r>
            <a:r>
              <a:rPr lang="en-US" dirty="0" smtClean="0"/>
              <a:t> </a:t>
            </a:r>
            <a:r>
              <a:rPr lang="en-US" dirty="0" err="1" smtClean="0"/>
              <a:t>studentët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kenë</a:t>
            </a:r>
            <a:r>
              <a:rPr lang="en-US" dirty="0" smtClean="0"/>
              <a:t> </a:t>
            </a:r>
            <a:r>
              <a:rPr lang="en-US" dirty="0" err="1" smtClean="0"/>
              <a:t>qasje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materialet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cilat</a:t>
            </a:r>
            <a:r>
              <a:rPr lang="en-US" dirty="0" smtClean="0"/>
              <a:t> </a:t>
            </a:r>
            <a:r>
              <a:rPr lang="en-US" dirty="0" err="1" smtClean="0"/>
              <a:t>dikur</a:t>
            </a:r>
            <a:r>
              <a:rPr lang="en-US" dirty="0" smtClean="0"/>
              <a:t> </a:t>
            </a:r>
            <a:r>
              <a:rPr lang="en-US" dirty="0" err="1" smtClean="0"/>
              <a:t>ishin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arritshme</a:t>
            </a:r>
            <a:r>
              <a:rPr lang="en-US" dirty="0" smtClean="0"/>
              <a:t> </a:t>
            </a:r>
            <a:r>
              <a:rPr lang="en-US" dirty="0" err="1" smtClean="0"/>
              <a:t>vetëm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ekspertët</a:t>
            </a:r>
            <a:r>
              <a:rPr lang="en-US" dirty="0" smtClean="0"/>
              <a:t>, </a:t>
            </a:r>
            <a:r>
              <a:rPr lang="en-US" dirty="0" err="1" smtClean="0"/>
              <a:t>sepse</a:t>
            </a:r>
            <a:r>
              <a:rPr lang="en-US" dirty="0" smtClean="0"/>
              <a:t> </a:t>
            </a:r>
            <a:r>
              <a:rPr lang="en-US" dirty="0" err="1" smtClean="0"/>
              <a:t>ato</a:t>
            </a:r>
            <a:r>
              <a:rPr lang="en-US" dirty="0" smtClean="0"/>
              <a:t> </a:t>
            </a:r>
            <a:r>
              <a:rPr lang="en-US" dirty="0" err="1" smtClean="0"/>
              <a:t>ishin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vështira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t’u</a:t>
            </a:r>
            <a:r>
              <a:rPr lang="en-US" dirty="0" smtClean="0"/>
              <a:t> </a:t>
            </a:r>
            <a:r>
              <a:rPr lang="en-US" dirty="0" err="1" smtClean="0"/>
              <a:t>riprodhuar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klasën</a:t>
            </a:r>
            <a:r>
              <a:rPr lang="en-US" dirty="0" smtClean="0"/>
              <a:t> 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shtrenjta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nxënësit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t’i</a:t>
            </a:r>
            <a:r>
              <a:rPr lang="en-US" dirty="0" smtClean="0"/>
              <a:t> </a:t>
            </a:r>
            <a:r>
              <a:rPr lang="en-US" dirty="0" err="1" smtClean="0"/>
              <a:t>blejnë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Lexime</a:t>
            </a:r>
            <a:r>
              <a:rPr lang="en-US" dirty="0" smtClean="0"/>
              <a:t> / </a:t>
            </a:r>
            <a:r>
              <a:rPr lang="en-US" dirty="0" err="1" smtClean="0"/>
              <a:t>Burime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Duke </a:t>
            </a:r>
            <a:r>
              <a:rPr lang="en-US" dirty="0" err="1" smtClean="0"/>
              <a:t>ndjekur</a:t>
            </a:r>
            <a:r>
              <a:rPr lang="en-US" dirty="0" smtClean="0"/>
              <a:t> </a:t>
            </a:r>
            <a:r>
              <a:rPr lang="en-US" dirty="0" err="1" smtClean="0"/>
              <a:t>hapat</a:t>
            </a:r>
            <a:r>
              <a:rPr lang="en-US" dirty="0" smtClean="0"/>
              <a:t> e </a:t>
            </a:r>
            <a:r>
              <a:rPr lang="en-US" dirty="0" err="1" smtClean="0"/>
              <a:t>tyre</a:t>
            </a:r>
            <a:r>
              <a:rPr lang="en-US" dirty="0" smtClean="0"/>
              <a:t> </a:t>
            </a:r>
            <a:r>
              <a:rPr lang="en-US" dirty="0" err="1" smtClean="0"/>
              <a:t>përmes</a:t>
            </a:r>
            <a:r>
              <a:rPr lang="en-US" dirty="0" smtClean="0"/>
              <a:t> </a:t>
            </a:r>
            <a:r>
              <a:rPr lang="en-US" dirty="0" err="1" smtClean="0"/>
              <a:t>këtyre</a:t>
            </a:r>
            <a:r>
              <a:rPr lang="en-US" dirty="0" smtClean="0"/>
              <a:t> </a:t>
            </a:r>
            <a:r>
              <a:rPr lang="en-US" dirty="0" err="1" smtClean="0"/>
              <a:t>burimeve</a:t>
            </a:r>
            <a:r>
              <a:rPr lang="en-US" dirty="0" smtClean="0"/>
              <a:t>, </a:t>
            </a:r>
            <a:r>
              <a:rPr lang="en-US" dirty="0" err="1" smtClean="0"/>
              <a:t>nxënësit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sjellin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numër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madh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dëshmive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argumenteve</a:t>
            </a:r>
            <a:r>
              <a:rPr lang="en-US" dirty="0" smtClean="0"/>
              <a:t> </a:t>
            </a:r>
            <a:r>
              <a:rPr lang="en-US" dirty="0" err="1" smtClean="0"/>
              <a:t>gjatë</a:t>
            </a:r>
            <a:r>
              <a:rPr lang="en-US" dirty="0" smtClean="0"/>
              <a:t> </a:t>
            </a:r>
            <a:r>
              <a:rPr lang="en-US" dirty="0" err="1" smtClean="0"/>
              <a:t>orëve</a:t>
            </a:r>
            <a:r>
              <a:rPr lang="en-US" dirty="0" smtClean="0"/>
              <a:t> </a:t>
            </a:r>
            <a:r>
              <a:rPr lang="en-US" dirty="0" err="1" smtClean="0"/>
              <a:t>mësimore</a:t>
            </a:r>
            <a:r>
              <a:rPr lang="en-US" dirty="0" smtClean="0"/>
              <a:t> 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gjatë</a:t>
            </a:r>
            <a:r>
              <a:rPr lang="en-US" dirty="0" smtClean="0"/>
              <a:t> </a:t>
            </a:r>
            <a:r>
              <a:rPr lang="en-US" dirty="0" err="1" smtClean="0"/>
              <a:t>diskutimeve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ndryshme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shkruajnë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gamë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gjerë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temave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diskutim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</TotalTime>
  <Words>672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Schoolbook</vt:lpstr>
      <vt:lpstr>Wingdings</vt:lpstr>
      <vt:lpstr>Wingdings 2</vt:lpstr>
      <vt:lpstr>Oriel</vt:lpstr>
      <vt:lpstr>Burime te materialeve elektronike</vt:lpstr>
      <vt:lpstr>Përdorimi i burimeve elektronike në mësimdhënie</vt:lpstr>
      <vt:lpstr>Përdorimi i burimeve elektronike në mësimdhënie</vt:lpstr>
      <vt:lpstr>Përdorimi i burimeve elektronike në mësimdhënie</vt:lpstr>
      <vt:lpstr>Përdorimi i burimeve elektronike në mësimdhënie</vt:lpstr>
      <vt:lpstr>Pesë përdorime premtuese të teknologjisë së re</vt:lpstr>
      <vt:lpstr>Administrimi</vt:lpstr>
      <vt:lpstr>Lexime / Burime</vt:lpstr>
      <vt:lpstr>Lexime / Burime </vt:lpstr>
      <vt:lpstr>Fletushkat/Gazetat/Prezentimet</vt:lpstr>
      <vt:lpstr>Leksione</vt:lpstr>
      <vt:lpstr>Diskutime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BURIME TW MATERIALEVE ELEKTRONIKE</dc:title>
  <dc:creator>jetmir zendeli</dc:creator>
  <cp:lastModifiedBy>Jetmir Zendeli</cp:lastModifiedBy>
  <cp:revision>14</cp:revision>
  <dcterms:created xsi:type="dcterms:W3CDTF">2006-08-16T00:00:00Z</dcterms:created>
  <dcterms:modified xsi:type="dcterms:W3CDTF">2021-09-29T06:22:11Z</dcterms:modified>
</cp:coreProperties>
</file>