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rabotuvanje.mk/" TargetMode="External"/><Relationship Id="rId2" Type="http://schemas.openxmlformats.org/officeDocument/2006/relationships/hyperlink" Target="http://www.najdirabota.m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akulteti.mk/" TargetMode="External"/><Relationship Id="rId4" Type="http://schemas.openxmlformats.org/officeDocument/2006/relationships/hyperlink" Target="http://www.kariera.m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Rregullat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shkrimin</a:t>
            </a:r>
            <a:r>
              <a:rPr lang="en-US" dirty="0"/>
              <a:t> 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njoftimi</a:t>
            </a:r>
            <a:r>
              <a:rPr lang="en-US" dirty="0"/>
              <a:t> </a:t>
            </a:r>
            <a:r>
              <a:rPr lang="en-US" dirty="0" err="1"/>
              <a:t>apo</a:t>
            </a:r>
            <a:r>
              <a:rPr lang="en-US" dirty="0"/>
              <a:t> </a:t>
            </a:r>
            <a:r>
              <a:rPr lang="en-US" dirty="0" err="1"/>
              <a:t>shpallje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Shkruaj</a:t>
            </a:r>
            <a:r>
              <a:rPr lang="en-US" b="1" dirty="0"/>
              <a:t>! </a:t>
            </a:r>
            <a:r>
              <a:rPr lang="en-US" dirty="0"/>
              <a:t>– </a:t>
            </a:r>
            <a:r>
              <a:rPr lang="en-US" dirty="0" err="1"/>
              <a:t>skico</a:t>
            </a:r>
            <a:r>
              <a:rPr lang="en-US" dirty="0"/>
              <a:t> se </a:t>
            </a:r>
            <a:r>
              <a:rPr lang="en-US" dirty="0" err="1"/>
              <a:t>çfarë</a:t>
            </a:r>
            <a:r>
              <a:rPr lang="en-US" dirty="0"/>
              <a:t> </a:t>
            </a:r>
            <a:r>
              <a:rPr lang="en-US" dirty="0" err="1"/>
              <a:t>dëshiron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thuash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shpallje</a:t>
            </a:r>
            <a:endParaRPr lang="en-US" dirty="0"/>
          </a:p>
          <a:p>
            <a:r>
              <a:rPr lang="en-US" b="1" dirty="0" err="1"/>
              <a:t>Kontakto</a:t>
            </a:r>
            <a:r>
              <a:rPr lang="en-US" b="1" dirty="0"/>
              <a:t>! </a:t>
            </a:r>
            <a:r>
              <a:rPr lang="en-US" dirty="0"/>
              <a:t>– </a:t>
            </a:r>
            <a:r>
              <a:rPr lang="en-US" dirty="0" err="1"/>
              <a:t>kontakto</a:t>
            </a:r>
            <a:r>
              <a:rPr lang="en-US" dirty="0"/>
              <a:t> </a:t>
            </a:r>
            <a:r>
              <a:rPr lang="en-US" dirty="0" err="1"/>
              <a:t>komunën</a:t>
            </a:r>
            <a:r>
              <a:rPr lang="en-US" dirty="0"/>
              <a:t>, </a:t>
            </a:r>
            <a:r>
              <a:rPr lang="en-US" dirty="0" err="1"/>
              <a:t>shkollën</a:t>
            </a:r>
            <a:r>
              <a:rPr lang="en-US" dirty="0"/>
              <a:t>, </a:t>
            </a:r>
            <a:r>
              <a:rPr lang="en-US" dirty="0" err="1"/>
              <a:t>apo</a:t>
            </a:r>
            <a:r>
              <a:rPr lang="en-US" dirty="0"/>
              <a:t> </a:t>
            </a:r>
            <a:r>
              <a:rPr lang="en-US" dirty="0" err="1"/>
              <a:t>institucionin</a:t>
            </a:r>
            <a:r>
              <a:rPr lang="en-US" dirty="0"/>
              <a:t> </a:t>
            </a:r>
            <a:r>
              <a:rPr lang="en-US" dirty="0" err="1"/>
              <a:t>përgjegjës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publikimin</a:t>
            </a:r>
            <a:r>
              <a:rPr lang="en-US" dirty="0"/>
              <a:t> e </a:t>
            </a:r>
            <a:r>
              <a:rPr lang="en-US" dirty="0" err="1"/>
              <a:t>shpalljes</a:t>
            </a:r>
            <a:endParaRPr lang="en-US" dirty="0"/>
          </a:p>
          <a:p>
            <a:r>
              <a:rPr lang="en-US" b="1" dirty="0" err="1"/>
              <a:t>Nënshkruaj</a:t>
            </a:r>
            <a:r>
              <a:rPr lang="en-US" b="1" dirty="0"/>
              <a:t>! </a:t>
            </a:r>
            <a:r>
              <a:rPr lang="en-US" dirty="0"/>
              <a:t>– </a:t>
            </a:r>
            <a:r>
              <a:rPr lang="en-US" dirty="0" err="1"/>
              <a:t>takohu</a:t>
            </a:r>
            <a:r>
              <a:rPr lang="en-US" dirty="0"/>
              <a:t> me </a:t>
            </a:r>
            <a:r>
              <a:rPr lang="en-US" dirty="0" err="1"/>
              <a:t>personin</a:t>
            </a:r>
            <a:r>
              <a:rPr lang="en-US" dirty="0"/>
              <a:t> </a:t>
            </a:r>
            <a:r>
              <a:rPr lang="en-US" dirty="0" err="1"/>
              <a:t>zyrtar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nënshkrimin</a:t>
            </a:r>
            <a:r>
              <a:rPr lang="en-US" dirty="0"/>
              <a:t> e </a:t>
            </a:r>
            <a:r>
              <a:rPr lang="en-US" dirty="0" err="1"/>
              <a:t>shpalljes</a:t>
            </a:r>
            <a:endParaRPr lang="en-US" dirty="0"/>
          </a:p>
          <a:p>
            <a:r>
              <a:rPr lang="en-US" b="1" dirty="0" err="1"/>
              <a:t>Promovoje</a:t>
            </a:r>
            <a:r>
              <a:rPr lang="en-US" b="1" dirty="0"/>
              <a:t>! </a:t>
            </a:r>
            <a:r>
              <a:rPr lang="en-US" dirty="0"/>
              <a:t>– </a:t>
            </a:r>
            <a:r>
              <a:rPr lang="en-US" dirty="0" err="1"/>
              <a:t>posto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media </a:t>
            </a:r>
            <a:r>
              <a:rPr lang="en-US" dirty="0" err="1"/>
              <a:t>sociale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dërgo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kërkesë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publikim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gazetë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Procesi</a:t>
            </a:r>
            <a:r>
              <a:rPr lang="en-US" dirty="0"/>
              <a:t> 4 </a:t>
            </a:r>
            <a:r>
              <a:rPr lang="en-US" dirty="0" err="1"/>
              <a:t>hapësh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Titulli</a:t>
            </a:r>
            <a:r>
              <a:rPr lang="en-US" dirty="0"/>
              <a:t> – </a:t>
            </a:r>
            <a:r>
              <a:rPr lang="en-US" dirty="0" err="1"/>
              <a:t>fillo</a:t>
            </a:r>
            <a:r>
              <a:rPr lang="en-US" dirty="0"/>
              <a:t> me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titull</a:t>
            </a:r>
            <a:r>
              <a:rPr lang="en-US" dirty="0"/>
              <a:t> </a:t>
            </a:r>
            <a:r>
              <a:rPr lang="en-US" dirty="0" err="1"/>
              <a:t>bazë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cili</a:t>
            </a:r>
            <a:r>
              <a:rPr lang="en-US" dirty="0"/>
              <a:t> e </a:t>
            </a:r>
            <a:r>
              <a:rPr lang="en-US" dirty="0" err="1"/>
              <a:t>spjegon</a:t>
            </a:r>
            <a:r>
              <a:rPr lang="en-US" dirty="0"/>
              <a:t> </a:t>
            </a:r>
            <a:r>
              <a:rPr lang="en-US" dirty="0" err="1"/>
              <a:t>shpalljen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Deklaroni</a:t>
            </a:r>
            <a:r>
              <a:rPr lang="en-US" dirty="0"/>
              <a:t> </a:t>
            </a:r>
            <a:r>
              <a:rPr lang="en-US" dirty="0" err="1"/>
              <a:t>arsyetimet</a:t>
            </a:r>
            <a:r>
              <a:rPr lang="en-US" dirty="0"/>
              <a:t> – </a:t>
            </a:r>
            <a:r>
              <a:rPr lang="en-US" dirty="0" err="1"/>
              <a:t>identifikoni</a:t>
            </a:r>
            <a:r>
              <a:rPr lang="en-US" dirty="0"/>
              <a:t> </a:t>
            </a:r>
            <a:r>
              <a:rPr lang="en-US" dirty="0" err="1"/>
              <a:t>arsyet</a:t>
            </a:r>
            <a:r>
              <a:rPr lang="en-US" dirty="0"/>
              <a:t> </a:t>
            </a:r>
            <a:r>
              <a:rPr lang="en-US" dirty="0" err="1"/>
              <a:t>prapa</a:t>
            </a:r>
            <a:r>
              <a:rPr lang="en-US" dirty="0"/>
              <a:t> </a:t>
            </a:r>
            <a:r>
              <a:rPr lang="en-US" dirty="0" err="1"/>
              <a:t>shpalljes</a:t>
            </a:r>
            <a:r>
              <a:rPr lang="en-US" dirty="0"/>
              <a:t> </a:t>
            </a:r>
            <a:r>
              <a:rPr lang="en-US" dirty="0" err="1"/>
              <a:t>tuaj</a:t>
            </a:r>
            <a:r>
              <a:rPr lang="en-US" dirty="0"/>
              <a:t>, </a:t>
            </a:r>
            <a:r>
              <a:rPr lang="en-US" dirty="0" err="1"/>
              <a:t>mbani</a:t>
            </a:r>
            <a:r>
              <a:rPr lang="en-US" dirty="0"/>
              <a:t> </a:t>
            </a:r>
            <a:r>
              <a:rPr lang="en-US" dirty="0" err="1"/>
              <a:t>ato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drejtëpërdrejta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thjeshta</a:t>
            </a:r>
            <a:r>
              <a:rPr lang="en-US" dirty="0"/>
              <a:t>, </a:t>
            </a:r>
            <a:r>
              <a:rPr lang="en-US" dirty="0" err="1"/>
              <a:t>filloni</a:t>
            </a:r>
            <a:r>
              <a:rPr lang="en-US" dirty="0"/>
              <a:t> </a:t>
            </a:r>
            <a:r>
              <a:rPr lang="en-US" dirty="0" err="1"/>
              <a:t>çdo</a:t>
            </a:r>
            <a:r>
              <a:rPr lang="en-US" dirty="0"/>
              <a:t> </a:t>
            </a:r>
            <a:r>
              <a:rPr lang="en-US" dirty="0" err="1"/>
              <a:t>deklaratë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pasuar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arsyeja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  Si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shkruajmë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shpallje</a:t>
            </a:r>
            <a:r>
              <a:rPr lang="en-US" dirty="0"/>
              <a:t>/</a:t>
            </a:r>
            <a:r>
              <a:rPr lang="en-US" dirty="0" err="1"/>
              <a:t>njoftim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Shkruani</a:t>
            </a:r>
            <a:r>
              <a:rPr lang="en-US" dirty="0"/>
              <a:t> </a:t>
            </a:r>
            <a:r>
              <a:rPr lang="en-US" dirty="0" err="1"/>
              <a:t>përmbajtjen</a:t>
            </a:r>
            <a:r>
              <a:rPr lang="en-US" dirty="0"/>
              <a:t> e </a:t>
            </a:r>
            <a:r>
              <a:rPr lang="en-US" dirty="0" err="1"/>
              <a:t>shpalljes</a:t>
            </a:r>
            <a:r>
              <a:rPr lang="en-US" dirty="0"/>
              <a:t> – </a:t>
            </a:r>
            <a:r>
              <a:rPr lang="en-US" dirty="0" err="1"/>
              <a:t>spjegoni</a:t>
            </a:r>
            <a:r>
              <a:rPr lang="en-US" dirty="0"/>
              <a:t> </a:t>
            </a:r>
            <a:r>
              <a:rPr lang="en-US" dirty="0" err="1"/>
              <a:t>atë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shpallni</a:t>
            </a:r>
            <a:r>
              <a:rPr lang="en-US" dirty="0"/>
              <a:t>, </a:t>
            </a:r>
            <a:r>
              <a:rPr lang="en-US" dirty="0" err="1"/>
              <a:t>bazuar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arsyet</a:t>
            </a:r>
            <a:r>
              <a:rPr lang="en-US" dirty="0"/>
              <a:t> e </a:t>
            </a:r>
            <a:r>
              <a:rPr lang="en-US" dirty="0" err="1"/>
              <a:t>lartëpërmendura</a:t>
            </a:r>
            <a:r>
              <a:rPr lang="en-US" dirty="0"/>
              <a:t>. </a:t>
            </a:r>
            <a:r>
              <a:rPr lang="en-US" dirty="0" err="1"/>
              <a:t>Sigurohuni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përfshini</a:t>
            </a:r>
            <a:r>
              <a:rPr lang="en-US" dirty="0"/>
              <a:t> </a:t>
            </a:r>
            <a:r>
              <a:rPr lang="en-US" dirty="0" err="1"/>
              <a:t>emrin</a:t>
            </a:r>
            <a:r>
              <a:rPr lang="en-US" dirty="0"/>
              <a:t>, </a:t>
            </a:r>
            <a:r>
              <a:rPr lang="en-US" dirty="0" err="1"/>
              <a:t>pozicionin</a:t>
            </a:r>
            <a:r>
              <a:rPr lang="en-US" dirty="0"/>
              <a:t>, </a:t>
            </a:r>
            <a:r>
              <a:rPr lang="en-US" dirty="0" err="1"/>
              <a:t>organizatën</a:t>
            </a:r>
            <a:r>
              <a:rPr lang="en-US" dirty="0"/>
              <a:t>, </a:t>
            </a:r>
            <a:r>
              <a:rPr lang="en-US" dirty="0" err="1"/>
              <a:t>vendndodhjen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datën</a:t>
            </a:r>
            <a:r>
              <a:rPr lang="en-US" dirty="0"/>
              <a:t> e </a:t>
            </a:r>
            <a:r>
              <a:rPr lang="en-US" dirty="0" err="1"/>
              <a:t>autorit</a:t>
            </a:r>
            <a:r>
              <a:rPr lang="en-US" dirty="0"/>
              <a:t>. </a:t>
            </a:r>
            <a:r>
              <a:rPr lang="en-US" dirty="0" err="1"/>
              <a:t>Kjo</a:t>
            </a:r>
            <a:r>
              <a:rPr lang="en-US" dirty="0"/>
              <a:t> </a:t>
            </a:r>
            <a:r>
              <a:rPr lang="en-US" dirty="0" err="1"/>
              <a:t>përmbajtje</a:t>
            </a:r>
            <a:r>
              <a:rPr lang="en-US" dirty="0"/>
              <a:t> </a:t>
            </a:r>
            <a:r>
              <a:rPr lang="en-US" dirty="0" err="1"/>
              <a:t>duhet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shkruhet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vetën</a:t>
            </a:r>
            <a:r>
              <a:rPr lang="en-US" dirty="0"/>
              <a:t> e </a:t>
            </a:r>
            <a:r>
              <a:rPr lang="en-US" dirty="0" err="1"/>
              <a:t>parë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  Si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shkruajmë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shpallje</a:t>
            </a:r>
            <a:r>
              <a:rPr lang="en-US" dirty="0"/>
              <a:t>/</a:t>
            </a:r>
            <a:r>
              <a:rPr lang="en-US" dirty="0" err="1"/>
              <a:t>njoftim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shtoni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ftesë</a:t>
            </a:r>
            <a:r>
              <a:rPr lang="en-US" dirty="0"/>
              <a:t> </a:t>
            </a:r>
            <a:r>
              <a:rPr lang="en-US" dirty="0" err="1"/>
              <a:t>personale</a:t>
            </a:r>
            <a:r>
              <a:rPr lang="en-US" dirty="0"/>
              <a:t> –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deklarimin</a:t>
            </a:r>
            <a:r>
              <a:rPr lang="en-US" dirty="0"/>
              <a:t> e </a:t>
            </a:r>
            <a:r>
              <a:rPr lang="en-US" dirty="0" err="1"/>
              <a:t>shpalljes</a:t>
            </a:r>
            <a:r>
              <a:rPr lang="en-US" dirty="0"/>
              <a:t>, </a:t>
            </a:r>
            <a:r>
              <a:rPr lang="en-US" dirty="0" err="1"/>
              <a:t>ftoni</a:t>
            </a:r>
            <a:r>
              <a:rPr lang="en-US" dirty="0"/>
              <a:t> </a:t>
            </a:r>
            <a:r>
              <a:rPr lang="en-US" dirty="0" err="1"/>
              <a:t>personalisht</a:t>
            </a:r>
            <a:r>
              <a:rPr lang="en-US" dirty="0"/>
              <a:t> </a:t>
            </a:r>
            <a:r>
              <a:rPr lang="en-US" dirty="0" err="1"/>
              <a:t>lexuesit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mbështetur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marrë</a:t>
            </a:r>
            <a:r>
              <a:rPr lang="en-US" dirty="0"/>
              <a:t> </a:t>
            </a:r>
            <a:r>
              <a:rPr lang="en-US" dirty="0" err="1"/>
              <a:t>pjesë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shpalljen</a:t>
            </a:r>
            <a:r>
              <a:rPr lang="en-US" dirty="0"/>
              <a:t> </a:t>
            </a:r>
            <a:r>
              <a:rPr lang="en-US" dirty="0" err="1"/>
              <a:t>tuaj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Nënshkruaj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shëno</a:t>
            </a:r>
            <a:r>
              <a:rPr lang="en-US" dirty="0"/>
              <a:t> </a:t>
            </a:r>
            <a:r>
              <a:rPr lang="en-US" dirty="0" err="1"/>
              <a:t>datën</a:t>
            </a:r>
            <a:r>
              <a:rPr lang="en-US" dirty="0"/>
              <a:t> e </a:t>
            </a:r>
            <a:r>
              <a:rPr lang="en-US" dirty="0" err="1"/>
              <a:t>dokumentit</a:t>
            </a:r>
            <a:r>
              <a:rPr lang="en-US" dirty="0"/>
              <a:t> – </a:t>
            </a:r>
            <a:r>
              <a:rPr lang="en-US" dirty="0" err="1"/>
              <a:t>nëse</a:t>
            </a:r>
            <a:r>
              <a:rPr lang="en-US" dirty="0"/>
              <a:t> </a:t>
            </a:r>
            <a:r>
              <a:rPr lang="en-US" dirty="0" err="1"/>
              <a:t>organizata</a:t>
            </a:r>
            <a:r>
              <a:rPr lang="en-US" dirty="0"/>
              <a:t> </a:t>
            </a:r>
            <a:r>
              <a:rPr lang="en-US" dirty="0" err="1"/>
              <a:t>apo</a:t>
            </a:r>
            <a:r>
              <a:rPr lang="en-US" dirty="0"/>
              <a:t> </a:t>
            </a:r>
            <a:r>
              <a:rPr lang="en-US" dirty="0" err="1"/>
              <a:t>institucioni</a:t>
            </a:r>
            <a:r>
              <a:rPr lang="en-US" dirty="0"/>
              <a:t> </a:t>
            </a:r>
            <a:r>
              <a:rPr lang="en-US" dirty="0" err="1"/>
              <a:t>juaj</a:t>
            </a:r>
            <a:r>
              <a:rPr lang="en-US" dirty="0"/>
              <a:t> ka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vulë</a:t>
            </a:r>
            <a:r>
              <a:rPr lang="en-US" dirty="0"/>
              <a:t> </a:t>
            </a:r>
            <a:r>
              <a:rPr lang="en-US" dirty="0" err="1"/>
              <a:t>zyrtare</a:t>
            </a:r>
            <a:r>
              <a:rPr lang="en-US" dirty="0"/>
              <a:t>, </a:t>
            </a:r>
            <a:r>
              <a:rPr lang="en-US" dirty="0" err="1"/>
              <a:t>përfshini</a:t>
            </a:r>
            <a:r>
              <a:rPr lang="en-US" dirty="0"/>
              <a:t> </a:t>
            </a:r>
            <a:r>
              <a:rPr lang="en-US" dirty="0" err="1"/>
              <a:t>edhe</a:t>
            </a:r>
            <a:r>
              <a:rPr lang="en-US" dirty="0"/>
              <a:t> </a:t>
            </a:r>
            <a:r>
              <a:rPr lang="en-US" dirty="0" err="1"/>
              <a:t>atë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 Si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shkruajmë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shpallje</a:t>
            </a:r>
            <a:r>
              <a:rPr lang="en-US" dirty="0"/>
              <a:t>/</a:t>
            </a:r>
            <a:r>
              <a:rPr lang="en-US" dirty="0" err="1"/>
              <a:t>njoftim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Ju</a:t>
            </a:r>
            <a:r>
              <a:rPr lang="en-US" dirty="0"/>
              <a:t> </a:t>
            </a:r>
            <a:r>
              <a:rPr lang="en-US" dirty="0" err="1"/>
              <a:t>faleminderit</a:t>
            </a:r>
            <a:r>
              <a:rPr lang="en-US" dirty="0"/>
              <a:t>!</a:t>
            </a:r>
          </a:p>
        </p:txBody>
      </p:sp>
      <p:pic>
        <p:nvPicPr>
          <p:cNvPr id="1026" name="Picture 2" descr="C:\Users\Jetmir\AppData\Local\Microsoft\Windows\INetCache\IE\AN1HLUJ8\Questionmark[1]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81138"/>
            <a:ext cx="7391399" cy="4525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www.najdirabota.mk</a:t>
            </a:r>
            <a:r>
              <a:rPr lang="en-US" dirty="0"/>
              <a:t>	</a:t>
            </a:r>
          </a:p>
          <a:p>
            <a:r>
              <a:rPr lang="en-US" dirty="0">
                <a:hlinkClick r:id="rId3"/>
              </a:rPr>
              <a:t>www.vrabotuvanje.mk</a:t>
            </a:r>
            <a:endParaRPr lang="en-US" dirty="0"/>
          </a:p>
          <a:p>
            <a:r>
              <a:rPr lang="en-US" dirty="0">
                <a:hlinkClick r:id="rId4"/>
              </a:rPr>
              <a:t>www.kariera.mk</a:t>
            </a:r>
            <a:endParaRPr lang="en-US" dirty="0"/>
          </a:p>
          <a:p>
            <a:r>
              <a:rPr lang="en-US" dirty="0">
                <a:hlinkClick r:id="rId5"/>
              </a:rPr>
              <a:t>www.fakulteti.mk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8000" b="1" dirty="0">
                <a:solidFill>
                  <a:srgbClr val="FF0000"/>
                </a:solidFill>
              </a:rPr>
              <a:t>detyre_shtepie@outlook.com</a:t>
            </a:r>
          </a:p>
        </p:txBody>
      </p:sp>
    </p:spTree>
    <p:extLst>
      <p:ext uri="{BB962C8B-B14F-4D97-AF65-F5344CB8AC3E}">
        <p14:creationId xmlns:p14="http://schemas.microsoft.com/office/powerpoint/2010/main" val="1517787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74</TotalTime>
  <Words>250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Lucida Sans Unicode</vt:lpstr>
      <vt:lpstr>Verdana</vt:lpstr>
      <vt:lpstr>Wingdings 2</vt:lpstr>
      <vt:lpstr>Wingdings 3</vt:lpstr>
      <vt:lpstr>Concourse</vt:lpstr>
      <vt:lpstr>Rregullat për shkrimin e një njoftimi apo shpallje</vt:lpstr>
      <vt:lpstr>Procesi 4 hapësh</vt:lpstr>
      <vt:lpstr>  Si të shkruajmë një shpallje/njoftim</vt:lpstr>
      <vt:lpstr>  Si të shkruajmë një shpallje/njoftim</vt:lpstr>
      <vt:lpstr> Si të shkruajmë një shpallje/njoftim</vt:lpstr>
      <vt:lpstr>Ju faleminderit!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Rregullat pwr shkrimin e njw njoftimi apo shpallje</dc:title>
  <dc:creator>jetmir zendeli</dc:creator>
  <cp:lastModifiedBy>Jetmir</cp:lastModifiedBy>
  <cp:revision>6</cp:revision>
  <dcterms:created xsi:type="dcterms:W3CDTF">2006-08-16T00:00:00Z</dcterms:created>
  <dcterms:modified xsi:type="dcterms:W3CDTF">2023-09-25T06:46:15Z</dcterms:modified>
</cp:coreProperties>
</file>