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92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0AB5-A3F5-4C26-B7BE-82BF80D42104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14A-FD68-40AB-AA7A-B4B06A75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Programimi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gjuhët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programuese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GjuhËt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programuese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Me </a:t>
            </a:r>
            <a:r>
              <a:rPr lang="en-US" dirty="0" err="1">
                <a:solidFill>
                  <a:schemeClr val="bg1"/>
                </a:solidFill>
              </a:rPr>
              <a:t>krijimin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algoritmit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fitohen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instruksione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dykuptimta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për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zgjidhje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ndonjë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detyre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është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nevojshme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instruksione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kompjuteri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mënyrë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kuptojë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përkatësisht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është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nevojshme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shkruhet</a:t>
            </a:r>
            <a:r>
              <a:rPr lang="en-US" dirty="0">
                <a:solidFill>
                  <a:schemeClr val="bg1"/>
                </a:solidFill>
              </a:rPr>
              <a:t> program </a:t>
            </a:r>
            <a:r>
              <a:rPr lang="en-US" dirty="0" err="1">
                <a:solidFill>
                  <a:schemeClr val="bg1"/>
                </a:solidFill>
              </a:rPr>
              <a:t>sipas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cilit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kompjuteri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 ta </a:t>
            </a:r>
            <a:r>
              <a:rPr lang="en-US" dirty="0" err="1">
                <a:solidFill>
                  <a:schemeClr val="bg1"/>
                </a:solidFill>
              </a:rPr>
              <a:t>kryejë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detyrën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dhënë</a:t>
            </a:r>
            <a:r>
              <a:rPr lang="en-US" dirty="0">
                <a:solidFill>
                  <a:schemeClr val="bg1"/>
                </a:solidFill>
              </a:rPr>
              <a:t>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6432"/>
            <a:ext cx="10820400" cy="5064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Njerëzit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cilët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shkruajnë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programmer.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A</a:t>
            </a:r>
            <a:r>
              <a:rPr lang="en-US" b="1" dirty="0" err="1" smtClean="0">
                <a:solidFill>
                  <a:schemeClr val="bg1"/>
                </a:solidFill>
              </a:rPr>
              <a:t>to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shkruajnë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gjuhët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programore</a:t>
            </a:r>
            <a:r>
              <a:rPr lang="en-US" b="1" i="1" dirty="0">
                <a:solidFill>
                  <a:schemeClr val="bg1"/>
                </a:solidFill>
              </a:rPr>
              <a:t> – </a:t>
            </a:r>
            <a:r>
              <a:rPr lang="en-US" b="1" dirty="0" err="1">
                <a:solidFill>
                  <a:schemeClr val="bg1"/>
                </a:solidFill>
              </a:rPr>
              <a:t>lloj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veçantë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gjuhëve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artificiale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zhvilluara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për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komunikim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ndërmjet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njeriut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kompjuterit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Mënyra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shkruarit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instruksioneve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nëpërmjet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urdhrave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ndonjë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gjuhe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programore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quhet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programim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1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4566"/>
            <a:ext cx="10820400" cy="48541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Prej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paraqitjes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kompjuterëve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më</a:t>
            </a:r>
            <a:r>
              <a:rPr lang="en-US" dirty="0">
                <a:solidFill>
                  <a:schemeClr val="bg1"/>
                </a:solidFill>
              </a:rPr>
              <a:t> sot </a:t>
            </a:r>
            <a:r>
              <a:rPr lang="en-US" dirty="0" err="1">
                <a:solidFill>
                  <a:schemeClr val="bg1"/>
                </a:solidFill>
              </a:rPr>
              <a:t>janë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zhvilluar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numër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madh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gjuhëve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programore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cilat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zakonisht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ndahen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në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• </a:t>
            </a:r>
            <a:r>
              <a:rPr lang="en-US" b="1" dirty="0" err="1">
                <a:solidFill>
                  <a:schemeClr val="bg1"/>
                </a:solidFill>
              </a:rPr>
              <a:t>gjuhë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ulëta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programore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• </a:t>
            </a:r>
            <a:r>
              <a:rPr lang="en-US" b="1" dirty="0" err="1">
                <a:solidFill>
                  <a:schemeClr val="bg1"/>
                </a:solidFill>
              </a:rPr>
              <a:t>gjuhë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larta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programore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5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4566"/>
            <a:ext cx="10820400" cy="48541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Karakteristika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kryesore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gjuhëve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programore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ulëta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është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makinerike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</a:rPr>
              <a:t>të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</a:rPr>
              <a:t>orientuara</a:t>
            </a:r>
            <a:r>
              <a:rPr lang="en-US" sz="2000" i="1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d.m.th., </a:t>
            </a:r>
            <a:r>
              <a:rPr lang="en-US" sz="2000" dirty="0" err="1">
                <a:solidFill>
                  <a:schemeClr val="bg1"/>
                </a:solidFill>
              </a:rPr>
              <a:t>varen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prej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makinës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tek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cila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realizohen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Nëse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shkruar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program </a:t>
            </a:r>
            <a:r>
              <a:rPr lang="en-US" sz="2000" dirty="0" err="1" smtClean="0">
                <a:solidFill>
                  <a:schemeClr val="bg1"/>
                </a:solidFill>
              </a:rPr>
              <a:t>për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një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procesor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është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sigurt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ai</a:t>
            </a:r>
            <a:r>
              <a:rPr lang="en-US" sz="2000" dirty="0">
                <a:solidFill>
                  <a:schemeClr val="bg1"/>
                </a:solidFill>
              </a:rPr>
              <a:t> program do </a:t>
            </a:r>
            <a:r>
              <a:rPr lang="en-US" sz="2000" dirty="0" err="1">
                <a:solidFill>
                  <a:schemeClr val="bg1"/>
                </a:solidFill>
              </a:rPr>
              <a:t>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punojë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edhe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tjetër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procesor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Gjuhët</a:t>
            </a:r>
            <a:r>
              <a:rPr lang="en-US" sz="2000" dirty="0">
                <a:solidFill>
                  <a:schemeClr val="bg1"/>
                </a:solidFill>
              </a:rPr>
              <a:t> e para </a:t>
            </a:r>
            <a:r>
              <a:rPr lang="en-US" sz="2000" dirty="0" err="1">
                <a:solidFill>
                  <a:schemeClr val="bg1"/>
                </a:solidFill>
              </a:rPr>
              <a:t>programore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cilat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paraqitur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gjuhë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makinerike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(Machin </a:t>
            </a:r>
            <a:r>
              <a:rPr lang="en-US" sz="2000" dirty="0" smtClean="0">
                <a:solidFill>
                  <a:schemeClr val="bg1"/>
                </a:solidFill>
              </a:rPr>
              <a:t>language, </a:t>
            </a:r>
            <a:r>
              <a:rPr lang="en-US" sz="2000" dirty="0" err="1" smtClean="0">
                <a:solidFill>
                  <a:schemeClr val="bg1"/>
                </a:solidFill>
              </a:rPr>
              <a:t>machin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code). </a:t>
            </a:r>
            <a:r>
              <a:rPr lang="en-US" sz="2000" dirty="0" err="1">
                <a:solidFill>
                  <a:schemeClr val="bg1"/>
                </a:solidFill>
              </a:rPr>
              <a:t>Programi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shkruar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gjuhën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makinerike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është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programi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vetëm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cila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kompjuterin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e </a:t>
            </a:r>
            <a:r>
              <a:rPr lang="en-US" sz="2000" dirty="0" err="1" smtClean="0">
                <a:solidFill>
                  <a:schemeClr val="bg1"/>
                </a:solidFill>
              </a:rPr>
              <a:t>kupton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prandaj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çdo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formë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tjetër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programit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patjetër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përkthehet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gjuhë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makinerike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5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GjuhËt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programore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larta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Sot </a:t>
            </a:r>
            <a:r>
              <a:rPr lang="en-US" sz="1800" b="1" dirty="0" err="1" smtClean="0">
                <a:solidFill>
                  <a:schemeClr val="bg1"/>
                </a:solidFill>
              </a:rPr>
              <a:t>ekzistojnë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shumë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gjuhë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programore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të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larta</a:t>
            </a:r>
            <a:r>
              <a:rPr lang="en-US" sz="1800" b="1" dirty="0" smtClean="0">
                <a:solidFill>
                  <a:schemeClr val="bg1"/>
                </a:solidFill>
              </a:rPr>
              <a:t>, </a:t>
            </a:r>
            <a:r>
              <a:rPr lang="en-US" sz="1800" b="1" dirty="0" err="1" smtClean="0">
                <a:solidFill>
                  <a:schemeClr val="bg1"/>
                </a:solidFill>
              </a:rPr>
              <a:t>disa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prej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tyre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janë</a:t>
            </a:r>
            <a:r>
              <a:rPr lang="en-US" sz="1800" b="1" dirty="0" smtClean="0">
                <a:solidFill>
                  <a:schemeClr val="bg1"/>
                </a:solidFill>
              </a:rPr>
              <a:t>: </a:t>
            </a:r>
            <a:r>
              <a:rPr lang="mk-MK" sz="1800" b="1" dirty="0" smtClean="0">
                <a:solidFill>
                  <a:schemeClr val="bg1"/>
                </a:solidFill>
              </a:rPr>
              <a:t>ВАЅ1С, Раѕса1, С, С++, С#, Ја</a:t>
            </a:r>
            <a:r>
              <a:rPr lang="en-US" sz="1800" b="1" dirty="0" smtClean="0">
                <a:solidFill>
                  <a:schemeClr val="bg1"/>
                </a:solidFill>
              </a:rPr>
              <a:t>v</a:t>
            </a:r>
            <a:r>
              <a:rPr lang="mk-MK" sz="1800" b="1" dirty="0" smtClean="0">
                <a:solidFill>
                  <a:schemeClr val="bg1"/>
                </a:solidFill>
              </a:rPr>
              <a:t>а, Рго</a:t>
            </a:r>
            <a:r>
              <a:rPr lang="en-US" sz="1800" b="1" dirty="0" smtClean="0">
                <a:solidFill>
                  <a:schemeClr val="bg1"/>
                </a:solidFill>
              </a:rPr>
              <a:t>l</a:t>
            </a:r>
            <a:r>
              <a:rPr lang="mk-MK" sz="1800" b="1" dirty="0" smtClean="0">
                <a:solidFill>
                  <a:schemeClr val="bg1"/>
                </a:solidFill>
              </a:rPr>
              <a:t>о</a:t>
            </a:r>
            <a:r>
              <a:rPr lang="en-US" sz="1800" b="1" dirty="0" smtClean="0">
                <a:solidFill>
                  <a:schemeClr val="bg1"/>
                </a:solidFill>
              </a:rPr>
              <a:t>g, </a:t>
            </a:r>
            <a:r>
              <a:rPr lang="mk-MK" sz="1800" b="1" dirty="0" smtClean="0">
                <a:solidFill>
                  <a:schemeClr val="bg1"/>
                </a:solidFill>
              </a:rPr>
              <a:t>Ѕ</a:t>
            </a:r>
            <a:r>
              <a:rPr lang="en-US" sz="1800" b="1" dirty="0" smtClean="0">
                <a:solidFill>
                  <a:schemeClr val="bg1"/>
                </a:solidFill>
              </a:rPr>
              <a:t>m</a:t>
            </a:r>
            <a:r>
              <a:rPr lang="mk-MK" sz="1800" b="1" dirty="0" smtClean="0">
                <a:solidFill>
                  <a:schemeClr val="bg1"/>
                </a:solidFill>
              </a:rPr>
              <a:t>а</a:t>
            </a:r>
            <a:r>
              <a:rPr lang="en-US" sz="1800" b="1" dirty="0" err="1" smtClean="0">
                <a:solidFill>
                  <a:schemeClr val="bg1"/>
                </a:solidFill>
              </a:rPr>
              <a:t>llM</a:t>
            </a:r>
            <a:r>
              <a:rPr lang="mk-MK" sz="1800" b="1" dirty="0" smtClean="0">
                <a:solidFill>
                  <a:schemeClr val="bg1"/>
                </a:solidFill>
              </a:rPr>
              <a:t>а</a:t>
            </a:r>
            <a:r>
              <a:rPr lang="en-US" sz="1800" b="1" dirty="0" err="1" smtClean="0">
                <a:solidFill>
                  <a:schemeClr val="bg1"/>
                </a:solidFill>
              </a:rPr>
              <a:t>lk</a:t>
            </a:r>
            <a:r>
              <a:rPr lang="en-US" sz="1800" b="1" dirty="0" smtClean="0">
                <a:solidFill>
                  <a:schemeClr val="bg1"/>
                </a:solidFill>
              </a:rPr>
              <a:t>, </a:t>
            </a:r>
            <a:r>
              <a:rPr lang="mk-MK" sz="1800" b="1" dirty="0" smtClean="0">
                <a:solidFill>
                  <a:schemeClr val="bg1"/>
                </a:solidFill>
              </a:rPr>
              <a:t>Мо</a:t>
            </a:r>
            <a:r>
              <a:rPr lang="en-US" sz="1800" b="1" dirty="0" err="1" smtClean="0">
                <a:solidFill>
                  <a:schemeClr val="bg1"/>
                </a:solidFill>
              </a:rPr>
              <a:t>dul</a:t>
            </a:r>
            <a:r>
              <a:rPr lang="mk-MK" sz="1800" b="1" dirty="0" smtClean="0">
                <a:solidFill>
                  <a:schemeClr val="bg1"/>
                </a:solidFill>
              </a:rPr>
              <a:t>а 2, </a:t>
            </a:r>
            <a:r>
              <a:rPr lang="en-US" sz="1800" b="1" dirty="0" smtClean="0">
                <a:solidFill>
                  <a:schemeClr val="bg1"/>
                </a:solidFill>
              </a:rPr>
              <a:t>FORTRAN, LISP, </a:t>
            </a:r>
            <a:r>
              <a:rPr lang="mk-MK" sz="1800" b="1" dirty="0" smtClean="0">
                <a:solidFill>
                  <a:schemeClr val="bg1"/>
                </a:solidFill>
              </a:rPr>
              <a:t>А</a:t>
            </a:r>
            <a:r>
              <a:rPr lang="en-US" sz="1800" b="1" dirty="0" smtClean="0">
                <a:solidFill>
                  <a:schemeClr val="bg1"/>
                </a:solidFill>
              </a:rPr>
              <a:t>D</a:t>
            </a:r>
            <a:r>
              <a:rPr lang="mk-MK" sz="1800" b="1" dirty="0" smtClean="0">
                <a:solidFill>
                  <a:schemeClr val="bg1"/>
                </a:solidFill>
              </a:rPr>
              <a:t>А</a:t>
            </a:r>
            <a:r>
              <a:rPr lang="en-US" sz="1800" b="1" dirty="0" smtClean="0">
                <a:solidFill>
                  <a:schemeClr val="bg1"/>
                </a:solidFill>
              </a:rPr>
              <a:t>, SCRATCH, SMALL BASIC. </a:t>
            </a:r>
          </a:p>
          <a:p>
            <a:pPr>
              <a:lnSpc>
                <a:spcPct val="17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Vetitë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kryesore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gjuhëve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programore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larta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janë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mundësi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kryhen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kompjuterët</a:t>
            </a:r>
            <a:r>
              <a:rPr lang="en-US" sz="1800" dirty="0" smtClean="0">
                <a:solidFill>
                  <a:schemeClr val="bg1"/>
                </a:solidFill>
              </a:rPr>
              <a:t> me </a:t>
            </a:r>
            <a:r>
              <a:rPr lang="en-US" sz="1800" dirty="0" err="1" smtClean="0">
                <a:solidFill>
                  <a:schemeClr val="bg1"/>
                </a:solidFill>
              </a:rPr>
              <a:t>procesor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ndryshëm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dhe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kuptueshmëri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pasi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janë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mjaft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ngjashme</a:t>
            </a:r>
            <a:r>
              <a:rPr lang="en-US" sz="1800" dirty="0" smtClean="0">
                <a:solidFill>
                  <a:schemeClr val="bg1"/>
                </a:solidFill>
              </a:rPr>
              <a:t> me </a:t>
            </a:r>
            <a:r>
              <a:rPr lang="en-US" sz="1800" dirty="0" err="1" smtClean="0">
                <a:solidFill>
                  <a:schemeClr val="bg1"/>
                </a:solidFill>
              </a:rPr>
              <a:t>gjuhën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natyrore</a:t>
            </a:r>
            <a:r>
              <a:rPr lang="en-US" sz="1800" dirty="0" smtClean="0">
                <a:solidFill>
                  <a:schemeClr val="bg1"/>
                </a:solidFill>
              </a:rPr>
              <a:t> (</a:t>
            </a:r>
            <a:r>
              <a:rPr lang="en-US" sz="1800" dirty="0" err="1" smtClean="0">
                <a:solidFill>
                  <a:schemeClr val="bg1"/>
                </a:solidFill>
              </a:rPr>
              <a:t>anglishtja</a:t>
            </a:r>
            <a:r>
              <a:rPr lang="en-US" sz="1800" dirty="0" smtClean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17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Për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shembull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për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kompjuterin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mbledh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dy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numra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dhe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rezultatin</a:t>
            </a:r>
            <a:r>
              <a:rPr lang="en-US" sz="1800" dirty="0" smtClean="0">
                <a:solidFill>
                  <a:schemeClr val="bg1"/>
                </a:solidFill>
              </a:rPr>
              <a:t> ta </a:t>
            </a:r>
            <a:r>
              <a:rPr lang="en-US" sz="1800" dirty="0" err="1" smtClean="0">
                <a:solidFill>
                  <a:schemeClr val="bg1"/>
                </a:solidFill>
              </a:rPr>
              <a:t>mbajë</a:t>
            </a:r>
            <a:r>
              <a:rPr lang="en-US" sz="1800" dirty="0" smtClean="0">
                <a:solidFill>
                  <a:schemeClr val="bg1"/>
                </a:solidFill>
              </a:rPr>
              <a:t> mend </a:t>
            </a:r>
            <a:r>
              <a:rPr lang="en-US" sz="1800" dirty="0" err="1" smtClean="0">
                <a:solidFill>
                  <a:schemeClr val="bg1"/>
                </a:solidFill>
              </a:rPr>
              <a:t>te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ndonjë</a:t>
            </a:r>
            <a:r>
              <a:rPr lang="en-US" sz="1800" dirty="0" smtClean="0">
                <a:solidFill>
                  <a:schemeClr val="bg1"/>
                </a:solidFill>
              </a:rPr>
              <a:t> vend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tretë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memories, </a:t>
            </a:r>
            <a:r>
              <a:rPr lang="en-US" sz="1800" dirty="0" err="1" smtClean="0">
                <a:solidFill>
                  <a:schemeClr val="bg1"/>
                </a:solidFill>
              </a:rPr>
              <a:t>shkruhet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urdhri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tipit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mk-MK" sz="1800" dirty="0" smtClean="0">
                <a:solidFill>
                  <a:schemeClr val="bg1"/>
                </a:solidFill>
              </a:rPr>
              <a:t>С = А + В </a:t>
            </a:r>
            <a:r>
              <a:rPr lang="en-US" sz="1800" dirty="0" err="1" smtClean="0">
                <a:solidFill>
                  <a:schemeClr val="bg1"/>
                </a:solidFill>
              </a:rPr>
              <a:t>që</a:t>
            </a:r>
            <a:r>
              <a:rPr lang="en-US" sz="1800" dirty="0" smtClean="0">
                <a:solidFill>
                  <a:schemeClr val="bg1"/>
                </a:solidFill>
              </a:rPr>
              <a:t> do </a:t>
            </a:r>
            <a:r>
              <a:rPr lang="en-US" sz="1800" dirty="0" err="1" smtClean="0">
                <a:solidFill>
                  <a:schemeClr val="bg1"/>
                </a:solidFill>
              </a:rPr>
              <a:t>të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thotë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mblidhi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numrat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që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janë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shkruar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në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mk-MK" sz="1800" dirty="0" smtClean="0">
                <a:solidFill>
                  <a:schemeClr val="bg1"/>
                </a:solidFill>
              </a:rPr>
              <a:t>А </a:t>
            </a:r>
            <a:r>
              <a:rPr lang="en-US" sz="1800" dirty="0" err="1" smtClean="0">
                <a:solidFill>
                  <a:schemeClr val="bg1"/>
                </a:solidFill>
              </a:rPr>
              <a:t>dhe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mk-MK" sz="1800" dirty="0" smtClean="0">
                <a:solidFill>
                  <a:schemeClr val="bg1"/>
                </a:solidFill>
              </a:rPr>
              <a:t>В, </a:t>
            </a:r>
            <a:r>
              <a:rPr lang="en-US" sz="1800" dirty="0" err="1" smtClean="0">
                <a:solidFill>
                  <a:schemeClr val="bg1"/>
                </a:solidFill>
              </a:rPr>
              <a:t>por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rezultati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ruaje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mk-MK" sz="1800" dirty="0" smtClean="0">
                <a:solidFill>
                  <a:schemeClr val="bg1"/>
                </a:solidFill>
              </a:rPr>
              <a:t>С. </a:t>
            </a:r>
            <a:r>
              <a:rPr lang="mk-MK" sz="800" dirty="0" smtClean="0">
                <a:solidFill>
                  <a:schemeClr val="bg1"/>
                </a:solidFill>
              </a:rPr>
              <a:t/>
            </a:r>
            <a:br>
              <a:rPr lang="mk-MK" sz="800" dirty="0" smtClean="0">
                <a:solidFill>
                  <a:schemeClr val="bg1"/>
                </a:solidFill>
              </a:rPr>
            </a:br>
            <a:r>
              <a:rPr lang="mk-MK" sz="800" dirty="0" smtClean="0">
                <a:solidFill>
                  <a:schemeClr val="bg1"/>
                </a:solidFill>
              </a:rPr>
              <a:t/>
            </a:r>
            <a:br>
              <a:rPr lang="mk-MK" sz="800" dirty="0" smtClean="0">
                <a:solidFill>
                  <a:schemeClr val="bg1"/>
                </a:solidFill>
              </a:rPr>
            </a:b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1532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Dukja</a:t>
            </a:r>
            <a:r>
              <a:rPr lang="en-US" sz="2400" dirty="0" smtClean="0">
                <a:solidFill>
                  <a:schemeClr val="bg1"/>
                </a:solidFill>
              </a:rPr>
              <a:t> e </a:t>
            </a:r>
            <a:r>
              <a:rPr lang="en-US" sz="2400" dirty="0" err="1" smtClean="0">
                <a:solidFill>
                  <a:schemeClr val="bg1"/>
                </a:solidFill>
              </a:rPr>
              <a:t>njË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programi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për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mbledhje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numrave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plotë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ndonjë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prej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gjuhëve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programore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larta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2025748"/>
            <a:ext cx="10705513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Çdo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gjuhë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programore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shfrytëzon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bashkësi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personale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kufizuar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prej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fjalëve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simboleve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 </a:t>
            </a:r>
            <a:r>
              <a:rPr lang="en-US" b="1" dirty="0" err="1">
                <a:solidFill>
                  <a:schemeClr val="bg1"/>
                </a:solidFill>
              </a:rPr>
              <a:t>ndihmën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të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cilave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shkruhen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urdhrat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programi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Sikurse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gjuhët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natyrore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ekzistojnë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rregulla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për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konstruksionin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fjalisë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kështu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edhe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gjuhët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ekzistojnë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rregulla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 </a:t>
            </a:r>
            <a:r>
              <a:rPr lang="en-US" dirty="0" err="1">
                <a:solidFill>
                  <a:schemeClr val="bg1"/>
                </a:solidFill>
              </a:rPr>
              <a:t>të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përshkruhet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mënyra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konstruktimi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Bashkësia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këtyre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rregullave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quhet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sintaksa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 smtClean="0">
                <a:solidFill>
                  <a:schemeClr val="bg1"/>
                </a:solidFill>
              </a:rPr>
              <a:t>gjuhës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243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</TotalTime>
  <Words>464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Programimi dhe gjuhët programuese </vt:lpstr>
      <vt:lpstr>GjuhËt programuese</vt:lpstr>
      <vt:lpstr>PowerPoint Presentation</vt:lpstr>
      <vt:lpstr>PowerPoint Presentation</vt:lpstr>
      <vt:lpstr>PowerPoint Presentation</vt:lpstr>
      <vt:lpstr>GjuhËt programore tË larta</vt:lpstr>
      <vt:lpstr>Dukja e njË programi për mbledhje të dy numrave të plotë te ndonjë prej gjuhëve programore të larta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Programimi dhe gjuhwt programuese </dc:title>
  <dc:creator>Jetmir</dc:creator>
  <cp:lastModifiedBy>Jetmir Zendeli</cp:lastModifiedBy>
  <cp:revision>13</cp:revision>
  <dcterms:created xsi:type="dcterms:W3CDTF">2019-09-22T14:18:12Z</dcterms:created>
  <dcterms:modified xsi:type="dcterms:W3CDTF">2022-10-13T09:51:50Z</dcterms:modified>
</cp:coreProperties>
</file>