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517A-D0BA-4FCD-AF2E-DE4A955DC045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2A087CC-E093-4207-86C4-2EBBE4AC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6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517A-D0BA-4FCD-AF2E-DE4A955DC045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A087CC-E093-4207-86C4-2EBBE4AC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3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517A-D0BA-4FCD-AF2E-DE4A955DC045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A087CC-E093-4207-86C4-2EBBE4ACE64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5907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517A-D0BA-4FCD-AF2E-DE4A955DC045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A087CC-E093-4207-86C4-2EBBE4AC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80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517A-D0BA-4FCD-AF2E-DE4A955DC045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A087CC-E093-4207-86C4-2EBBE4ACE64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9254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517A-D0BA-4FCD-AF2E-DE4A955DC045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A087CC-E093-4207-86C4-2EBBE4AC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26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517A-D0BA-4FCD-AF2E-DE4A955DC045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087CC-E093-4207-86C4-2EBBE4AC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75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517A-D0BA-4FCD-AF2E-DE4A955DC045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087CC-E093-4207-86C4-2EBBE4AC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8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517A-D0BA-4FCD-AF2E-DE4A955DC045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087CC-E093-4207-86C4-2EBBE4AC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3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517A-D0BA-4FCD-AF2E-DE4A955DC045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A087CC-E093-4207-86C4-2EBBE4AC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2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517A-D0BA-4FCD-AF2E-DE4A955DC045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A087CC-E093-4207-86C4-2EBBE4AC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1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517A-D0BA-4FCD-AF2E-DE4A955DC045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A087CC-E093-4207-86C4-2EBBE4AC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5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517A-D0BA-4FCD-AF2E-DE4A955DC045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087CC-E093-4207-86C4-2EBBE4AC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8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517A-D0BA-4FCD-AF2E-DE4A955DC045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087CC-E093-4207-86C4-2EBBE4AC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1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517A-D0BA-4FCD-AF2E-DE4A955DC045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087CC-E093-4207-86C4-2EBBE4AC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3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517A-D0BA-4FCD-AF2E-DE4A955DC045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A087CC-E093-4207-86C4-2EBBE4AC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8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9517A-D0BA-4FCD-AF2E-DE4A955DC045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2A087CC-E093-4207-86C4-2EBBE4AC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PAMJA PËRFUNDIMTARE E KODEVE PROGRAMUESE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8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3496"/>
          </a:xfrm>
        </p:spPr>
        <p:txBody>
          <a:bodyPr>
            <a:normAutofit fontScale="90000"/>
          </a:bodyPr>
          <a:lstStyle/>
          <a:p>
            <a:r>
              <a:rPr lang="en-US" b="1" i="1" dirty="0" err="1"/>
              <a:t>Testimi</a:t>
            </a:r>
            <a:r>
              <a:rPr lang="en-US" b="1" i="1" dirty="0"/>
              <a:t> </a:t>
            </a:r>
            <a:r>
              <a:rPr lang="en-US" b="1" i="1" dirty="0" err="1"/>
              <a:t>i</a:t>
            </a:r>
            <a:r>
              <a:rPr lang="en-US" b="1" i="1" dirty="0"/>
              <a:t> </a:t>
            </a:r>
            <a:r>
              <a:rPr lang="en-US" b="1" i="1" dirty="0" err="1"/>
              <a:t>programit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7605"/>
            <a:ext cx="8915400" cy="519979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Marrja</a:t>
            </a:r>
            <a:r>
              <a:rPr lang="en-US" sz="2000" dirty="0"/>
              <a:t> e </a:t>
            </a:r>
            <a:r>
              <a:rPr lang="en-US" sz="2000" dirty="0" err="1"/>
              <a:t>datotekës</a:t>
            </a:r>
            <a:r>
              <a:rPr lang="en-US" sz="2000" dirty="0"/>
              <a:t> </a:t>
            </a:r>
            <a:r>
              <a:rPr lang="en-US" sz="2000" dirty="0" err="1"/>
              <a:t>realizuese</a:t>
            </a:r>
            <a:r>
              <a:rPr lang="en-US" sz="2000" dirty="0"/>
              <a:t> </a:t>
            </a:r>
            <a:r>
              <a:rPr lang="en-US" sz="2000" dirty="0" err="1"/>
              <a:t>ende</a:t>
            </a:r>
            <a:r>
              <a:rPr lang="en-US" sz="2000" dirty="0"/>
              <a:t> </a:t>
            </a:r>
            <a:r>
              <a:rPr lang="en-US" sz="2000" dirty="0" err="1"/>
              <a:t>nuk</a:t>
            </a:r>
            <a:r>
              <a:rPr lang="en-US" sz="2000" dirty="0"/>
              <a:t> </a:t>
            </a:r>
            <a:r>
              <a:rPr lang="en-US" sz="2000" dirty="0" err="1"/>
              <a:t>është</a:t>
            </a:r>
            <a:r>
              <a:rPr lang="en-US" sz="2000" dirty="0"/>
              <a:t> </a:t>
            </a:r>
            <a:r>
              <a:rPr lang="en-US" sz="2000" dirty="0" err="1"/>
              <a:t>garanci</a:t>
            </a:r>
            <a:r>
              <a:rPr lang="en-US" sz="2000" dirty="0"/>
              <a:t> se </a:t>
            </a:r>
            <a:r>
              <a:rPr lang="en-US" sz="2000" dirty="0" err="1"/>
              <a:t>programi</a:t>
            </a:r>
            <a:r>
              <a:rPr lang="en-US" sz="2000" dirty="0"/>
              <a:t> do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 smtClean="0"/>
              <a:t>punojë</a:t>
            </a:r>
            <a:r>
              <a:rPr lang="en-US" sz="2000" dirty="0"/>
              <a:t> </a:t>
            </a:r>
            <a:r>
              <a:rPr lang="en-US" sz="2000" dirty="0" err="1" smtClean="0"/>
              <a:t>ashtu</a:t>
            </a:r>
            <a:r>
              <a:rPr lang="en-US" sz="2000" dirty="0" smtClean="0"/>
              <a:t> </a:t>
            </a:r>
            <a:r>
              <a:rPr lang="en-US" sz="2000" dirty="0" err="1"/>
              <a:t>sikurse</a:t>
            </a:r>
            <a:r>
              <a:rPr lang="en-US" sz="2000" dirty="0"/>
              <a:t> </a:t>
            </a:r>
            <a:r>
              <a:rPr lang="en-US" sz="2000" dirty="0" err="1"/>
              <a:t>ajo</a:t>
            </a:r>
            <a:r>
              <a:rPr lang="en-US" sz="2000" dirty="0"/>
              <a:t> </a:t>
            </a:r>
            <a:r>
              <a:rPr lang="en-US" sz="2000" dirty="0" err="1"/>
              <a:t>është</a:t>
            </a:r>
            <a:r>
              <a:rPr lang="en-US" sz="2000" dirty="0"/>
              <a:t> </a:t>
            </a:r>
            <a:r>
              <a:rPr lang="en-US" sz="2000" dirty="0" err="1"/>
              <a:t>menduar</a:t>
            </a:r>
            <a:r>
              <a:rPr lang="en-US" sz="2000" dirty="0"/>
              <a:t>. </a:t>
            </a:r>
            <a:r>
              <a:rPr lang="en-US" sz="2000" dirty="0" err="1"/>
              <a:t>Prandaj</a:t>
            </a:r>
            <a:r>
              <a:rPr lang="en-US" sz="2000" dirty="0"/>
              <a:t> </a:t>
            </a:r>
            <a:r>
              <a:rPr lang="en-US" sz="2000" dirty="0" err="1"/>
              <a:t>realizohet</a:t>
            </a:r>
            <a:r>
              <a:rPr lang="en-US" sz="2000" dirty="0"/>
              <a:t> </a:t>
            </a:r>
            <a:r>
              <a:rPr lang="en-US" sz="2000" dirty="0" err="1"/>
              <a:t>edhe</a:t>
            </a:r>
            <a:r>
              <a:rPr lang="en-US" sz="2000" dirty="0"/>
              <a:t> </a:t>
            </a:r>
            <a:r>
              <a:rPr lang="en-US" sz="2000" dirty="0" err="1"/>
              <a:t>faza</a:t>
            </a:r>
            <a:r>
              <a:rPr lang="en-US" sz="2000" dirty="0"/>
              <a:t> e </a:t>
            </a:r>
            <a:r>
              <a:rPr lang="en-US" sz="2000" dirty="0" err="1"/>
              <a:t>fundit</a:t>
            </a:r>
            <a:r>
              <a:rPr lang="en-US" sz="2000" dirty="0"/>
              <a:t> – </a:t>
            </a:r>
            <a:r>
              <a:rPr lang="en-US" sz="2000" dirty="0" err="1"/>
              <a:t>testimi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programit</a:t>
            </a:r>
            <a:r>
              <a:rPr lang="en-US" sz="2000" dirty="0"/>
              <a:t>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b="1" i="1" dirty="0" err="1"/>
              <a:t>Gabime</a:t>
            </a:r>
            <a:r>
              <a:rPr lang="en-US" sz="2000" b="1" i="1" dirty="0"/>
              <a:t> </a:t>
            </a:r>
            <a:r>
              <a:rPr lang="en-US" sz="2000" b="1" i="1" dirty="0" err="1"/>
              <a:t>të</a:t>
            </a:r>
            <a:r>
              <a:rPr lang="en-US" sz="2000" b="1" i="1" dirty="0"/>
              <a:t> </a:t>
            </a:r>
            <a:r>
              <a:rPr lang="en-US" sz="2000" b="1" i="1" dirty="0" err="1"/>
              <a:t>zbuluara</a:t>
            </a:r>
            <a:r>
              <a:rPr lang="en-US" sz="2000" b="1" i="1" dirty="0"/>
              <a:t> </a:t>
            </a:r>
            <a:r>
              <a:rPr lang="en-US" sz="2000" b="1" i="1" dirty="0" err="1"/>
              <a:t>në</a:t>
            </a:r>
            <a:r>
              <a:rPr lang="en-US" sz="2000" b="1" i="1" dirty="0"/>
              <a:t> </a:t>
            </a:r>
            <a:r>
              <a:rPr lang="en-US" sz="2000" b="1" i="1" dirty="0" err="1"/>
              <a:t>këtë</a:t>
            </a:r>
            <a:r>
              <a:rPr lang="en-US" sz="2000" b="1" i="1" dirty="0"/>
              <a:t> </a:t>
            </a:r>
            <a:r>
              <a:rPr lang="en-US" sz="2000" b="1" i="1" dirty="0" err="1"/>
              <a:t>mënyrë</a:t>
            </a:r>
            <a:r>
              <a:rPr lang="en-US" sz="2000" b="1" i="1" dirty="0"/>
              <a:t> </a:t>
            </a:r>
            <a:r>
              <a:rPr lang="en-US" sz="2000" b="1" i="1" dirty="0" err="1"/>
              <a:t>quhen</a:t>
            </a:r>
            <a:r>
              <a:rPr lang="en-US" sz="2000" b="1" i="1" dirty="0"/>
              <a:t> </a:t>
            </a:r>
            <a:r>
              <a:rPr lang="en-US" sz="2000" b="1" i="1" dirty="0" err="1"/>
              <a:t>gabime</a:t>
            </a:r>
            <a:r>
              <a:rPr lang="en-US" sz="2000" b="1" i="1" dirty="0"/>
              <a:t> </a:t>
            </a:r>
            <a:r>
              <a:rPr lang="en-US" sz="2000" b="1" i="1" dirty="0" err="1"/>
              <a:t>gjatë</a:t>
            </a:r>
            <a:r>
              <a:rPr lang="en-US" sz="2000" b="1" i="1" dirty="0"/>
              <a:t> </a:t>
            </a:r>
            <a:r>
              <a:rPr lang="en-US" sz="2000" b="1" i="1" dirty="0" err="1"/>
              <a:t>realizimit</a:t>
            </a:r>
            <a:r>
              <a:rPr lang="en-US" sz="2000" b="1" i="1" dirty="0"/>
              <a:t> (run-time </a:t>
            </a:r>
            <a:r>
              <a:rPr lang="mk-MK" sz="2000" b="1" i="1" dirty="0"/>
              <a:t>е</a:t>
            </a:r>
            <a:r>
              <a:rPr lang="en-US" sz="2000" b="1" i="1" dirty="0" err="1"/>
              <a:t>rr</a:t>
            </a:r>
            <a:r>
              <a:rPr lang="mk-MK" sz="2000" b="1" i="1" dirty="0"/>
              <a:t>о</a:t>
            </a:r>
            <a:r>
              <a:rPr lang="en-US" sz="2000" b="1" i="1" dirty="0"/>
              <a:t>r</a:t>
            </a:r>
            <a:r>
              <a:rPr lang="mk-MK" sz="2000" b="1" i="1" dirty="0"/>
              <a:t>ѕ) </a:t>
            </a:r>
            <a:r>
              <a:rPr lang="en-US" sz="2000" b="1" i="1" dirty="0" err="1" smtClean="0"/>
              <a:t>ose</a:t>
            </a:r>
            <a:r>
              <a:rPr lang="en-US" sz="2000" b="1" i="1" dirty="0"/>
              <a:t> </a:t>
            </a:r>
            <a:r>
              <a:rPr lang="en-US" sz="2000" b="1" i="1" dirty="0" err="1" smtClean="0"/>
              <a:t>gabime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logjike</a:t>
            </a:r>
            <a:r>
              <a:rPr lang="en-US" sz="2000" b="1" i="1" dirty="0" smtClean="0"/>
              <a:t>. </a:t>
            </a:r>
            <a:r>
              <a:rPr lang="en-US" sz="2000" b="1" i="1" dirty="0" err="1" smtClean="0"/>
              <a:t>Këto</a:t>
            </a:r>
            <a:r>
              <a:rPr lang="en-US" sz="2000" b="1" i="1" dirty="0" smtClean="0"/>
              <a:t> </a:t>
            </a:r>
            <a:r>
              <a:rPr lang="en-US" sz="2000" b="1" i="1" dirty="0" err="1"/>
              <a:t>gabime</a:t>
            </a:r>
            <a:r>
              <a:rPr lang="en-US" sz="2000" b="1" i="1" dirty="0"/>
              <a:t> </a:t>
            </a:r>
            <a:r>
              <a:rPr lang="en-US" sz="2000" b="1" i="1" dirty="0" err="1"/>
              <a:t>janë</a:t>
            </a:r>
            <a:r>
              <a:rPr lang="en-US" sz="2000" b="1" i="1" dirty="0"/>
              <a:t> </a:t>
            </a:r>
            <a:r>
              <a:rPr lang="en-US" sz="2000" b="1" i="1" dirty="0" err="1"/>
              <a:t>pasojë</a:t>
            </a:r>
            <a:r>
              <a:rPr lang="en-US" sz="2000" b="1" i="1" dirty="0"/>
              <a:t> e </a:t>
            </a:r>
            <a:r>
              <a:rPr lang="en-US" sz="2000" b="1" i="1" dirty="0" err="1"/>
              <a:t>algoritmit</a:t>
            </a:r>
            <a:r>
              <a:rPr lang="en-US" sz="2000" b="1" i="1" dirty="0"/>
              <a:t> </a:t>
            </a:r>
            <a:r>
              <a:rPr lang="en-US" sz="2000" b="1" i="1" dirty="0" err="1"/>
              <a:t>gabimisht</a:t>
            </a:r>
            <a:r>
              <a:rPr lang="en-US" sz="2000" b="1" i="1" dirty="0"/>
              <a:t> </a:t>
            </a:r>
            <a:r>
              <a:rPr lang="en-US" sz="2000" b="1" i="1" dirty="0" err="1"/>
              <a:t>të</a:t>
            </a:r>
            <a:r>
              <a:rPr lang="en-US" sz="2000" b="1" i="1" dirty="0"/>
              <a:t> </a:t>
            </a:r>
            <a:r>
              <a:rPr lang="en-US" sz="2000" b="1" i="1" dirty="0" err="1"/>
              <a:t>përpunuar</a:t>
            </a:r>
            <a:r>
              <a:rPr lang="en-US" sz="2000" b="1" i="1" dirty="0"/>
              <a:t> </a:t>
            </a:r>
            <a:r>
              <a:rPr lang="en-US" sz="2000" b="1" i="1" dirty="0" err="1"/>
              <a:t>dhe</a:t>
            </a:r>
            <a:r>
              <a:rPr lang="en-US" sz="2000" b="1" i="1" dirty="0"/>
              <a:t> </a:t>
            </a:r>
            <a:r>
              <a:rPr lang="en-US" sz="2000" b="1" i="1" dirty="0" err="1"/>
              <a:t>kompjuteri</a:t>
            </a:r>
            <a:r>
              <a:rPr lang="en-US" sz="2000" b="1" i="1" dirty="0"/>
              <a:t> </a:t>
            </a:r>
            <a:r>
              <a:rPr lang="en-US" sz="2000" b="1" i="1" dirty="0" err="1"/>
              <a:t>nuk</a:t>
            </a:r>
            <a:r>
              <a:rPr lang="en-US" sz="2000" b="1" i="1" dirty="0"/>
              <a:t> </a:t>
            </a:r>
            <a:r>
              <a:rPr lang="en-US" sz="2000" b="1" i="1" dirty="0" err="1"/>
              <a:t>mund</a:t>
            </a:r>
            <a:r>
              <a:rPr lang="en-US" sz="2000" b="1" i="1" dirty="0"/>
              <a:t> </a:t>
            </a:r>
            <a:r>
              <a:rPr lang="en-US" sz="2000" b="1" i="1" dirty="0" err="1" smtClean="0"/>
              <a:t>t’I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zbulojë</a:t>
            </a:r>
            <a:r>
              <a:rPr lang="en-US" sz="2000" b="1" i="1" dirty="0"/>
              <a:t>. </a:t>
            </a:r>
            <a:r>
              <a:rPr lang="en-US" sz="2000" b="1" i="1" dirty="0" err="1"/>
              <a:t>Prandaj</a:t>
            </a:r>
            <a:r>
              <a:rPr lang="en-US" sz="2000" b="1" i="1" dirty="0"/>
              <a:t> </a:t>
            </a:r>
            <a:r>
              <a:rPr lang="en-US" sz="2000" b="1" i="1" dirty="0" err="1" smtClean="0"/>
              <a:t>programeri</a:t>
            </a:r>
            <a:r>
              <a:rPr lang="en-US" sz="2000" b="1" i="1" dirty="0" smtClean="0"/>
              <a:t> </a:t>
            </a:r>
            <a:r>
              <a:rPr lang="en-US" sz="2000" b="1" i="1" dirty="0" err="1"/>
              <a:t>duhet</a:t>
            </a:r>
            <a:r>
              <a:rPr lang="en-US" sz="2000" b="1" i="1" dirty="0"/>
              <a:t> ta </a:t>
            </a:r>
            <a:r>
              <a:rPr lang="en-US" sz="2000" b="1" i="1" dirty="0" err="1"/>
              <a:t>teston</a:t>
            </a:r>
            <a:r>
              <a:rPr lang="en-US" sz="2000" b="1" i="1" dirty="0"/>
              <a:t> </a:t>
            </a:r>
            <a:r>
              <a:rPr lang="en-US" sz="2000" b="1" i="1" dirty="0" err="1"/>
              <a:t>programin</a:t>
            </a:r>
            <a:r>
              <a:rPr lang="en-US" sz="2000" b="1" i="1" dirty="0"/>
              <a:t> </a:t>
            </a:r>
            <a:r>
              <a:rPr lang="en-US" sz="2000" b="1" i="1" dirty="0" err="1"/>
              <a:t>për</a:t>
            </a:r>
            <a:r>
              <a:rPr lang="en-US" sz="2000" b="1" i="1" dirty="0"/>
              <a:t> </a:t>
            </a:r>
            <a:r>
              <a:rPr lang="en-US" sz="2000" b="1" i="1" dirty="0" err="1"/>
              <a:t>të</a:t>
            </a:r>
            <a:r>
              <a:rPr lang="en-US" sz="2000" b="1" i="1" dirty="0"/>
              <a:t> </a:t>
            </a:r>
            <a:r>
              <a:rPr lang="en-US" sz="2000" b="1" i="1" dirty="0" err="1"/>
              <a:t>dhëna</a:t>
            </a:r>
            <a:r>
              <a:rPr lang="en-US" sz="2000" b="1" i="1" dirty="0"/>
              <a:t> </a:t>
            </a:r>
            <a:r>
              <a:rPr lang="en-US" sz="2000" b="1" i="1" dirty="0" err="1"/>
              <a:t>të</a:t>
            </a:r>
            <a:r>
              <a:rPr lang="en-US" sz="2000" b="1" i="1" dirty="0"/>
              <a:t> </a:t>
            </a:r>
            <a:r>
              <a:rPr lang="en-US" sz="2000" b="1" i="1" dirty="0" err="1"/>
              <a:t>ndryshme</a:t>
            </a:r>
            <a:r>
              <a:rPr lang="en-US" sz="2000" b="1" i="1" dirty="0"/>
              <a:t> </a:t>
            </a:r>
            <a:r>
              <a:rPr lang="en-US" sz="2000" b="1" i="1" dirty="0" err="1"/>
              <a:t>dhe</a:t>
            </a:r>
            <a:r>
              <a:rPr lang="en-US" sz="2000" b="1" i="1" dirty="0"/>
              <a:t> </a:t>
            </a:r>
            <a:r>
              <a:rPr lang="en-US" sz="2000" b="1" i="1" dirty="0" err="1" smtClean="0"/>
              <a:t>gabimet</a:t>
            </a:r>
            <a:r>
              <a:rPr lang="en-US" sz="2000" b="1" i="1" dirty="0"/>
              <a:t> </a:t>
            </a:r>
            <a:r>
              <a:rPr lang="en-US" sz="2000" b="1" i="1" dirty="0" smtClean="0"/>
              <a:t>e </a:t>
            </a:r>
            <a:r>
              <a:rPr lang="en-US" sz="2000" b="1" i="1" dirty="0" err="1"/>
              <a:t>këtilla</a:t>
            </a:r>
            <a:r>
              <a:rPr lang="en-US" sz="2000" b="1" i="1" dirty="0"/>
              <a:t> (</a:t>
            </a:r>
            <a:r>
              <a:rPr lang="en-US" sz="2000" b="1" i="1" dirty="0" err="1"/>
              <a:t>nëse</a:t>
            </a:r>
            <a:r>
              <a:rPr lang="en-US" sz="2000" b="1" i="1" dirty="0"/>
              <a:t> </a:t>
            </a:r>
            <a:r>
              <a:rPr lang="en-US" sz="2000" b="1" i="1" dirty="0" err="1"/>
              <a:t>janë</a:t>
            </a:r>
            <a:r>
              <a:rPr lang="en-US" sz="2000" b="1" i="1" dirty="0"/>
              <a:t>) </a:t>
            </a:r>
            <a:r>
              <a:rPr lang="en-US" sz="2000" b="1" i="1" dirty="0" err="1"/>
              <a:t>t’i</a:t>
            </a:r>
            <a:r>
              <a:rPr lang="en-US" sz="2000" b="1" i="1" dirty="0"/>
              <a:t> </a:t>
            </a:r>
            <a:r>
              <a:rPr lang="en-US" sz="2000" b="1" i="1" dirty="0" err="1"/>
              <a:t>vërejë</a:t>
            </a:r>
            <a:r>
              <a:rPr lang="en-US" sz="2000" b="1" i="1" dirty="0"/>
              <a:t> </a:t>
            </a:r>
            <a:r>
              <a:rPr lang="en-US" sz="2000" b="1" i="1" dirty="0" err="1"/>
              <a:t>dhe</a:t>
            </a:r>
            <a:r>
              <a:rPr lang="en-US" sz="2000" b="1" i="1" dirty="0"/>
              <a:t> </a:t>
            </a:r>
            <a:r>
              <a:rPr lang="en-US" sz="2000" b="1" i="1" dirty="0" err="1"/>
              <a:t>t’i</a:t>
            </a:r>
            <a:r>
              <a:rPr lang="en-US" sz="2000" b="1" i="1" dirty="0"/>
              <a:t> </a:t>
            </a:r>
            <a:r>
              <a:rPr lang="en-US" sz="2000" b="1" i="1" dirty="0" err="1"/>
              <a:t>përmirësojë</a:t>
            </a:r>
            <a:r>
              <a:rPr lang="en-US" sz="2000" b="1" i="1" dirty="0"/>
              <a:t>. </a:t>
            </a:r>
            <a:r>
              <a:rPr lang="en-US" sz="2000" dirty="0"/>
              <a:t>Pas </a:t>
            </a:r>
            <a:r>
              <a:rPr lang="en-US" sz="2000" dirty="0" err="1"/>
              <a:t>përmirësimit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gabimeve</a:t>
            </a:r>
            <a:r>
              <a:rPr lang="en-US" sz="2000" dirty="0"/>
              <a:t> </a:t>
            </a:r>
            <a:r>
              <a:rPr lang="en-US" sz="2000" dirty="0" err="1"/>
              <a:t>gjithë</a:t>
            </a:r>
            <a:r>
              <a:rPr lang="en-US" sz="2000" dirty="0"/>
              <a:t> </a:t>
            </a:r>
            <a:r>
              <a:rPr lang="en-US" sz="2000" dirty="0" err="1" smtClean="0"/>
              <a:t>mënyra</a:t>
            </a:r>
            <a:r>
              <a:rPr lang="en-US" sz="2000" dirty="0"/>
              <a:t> </a:t>
            </a:r>
            <a:r>
              <a:rPr lang="en-US" sz="2000" dirty="0" err="1" smtClean="0"/>
              <a:t>duhet</a:t>
            </a:r>
            <a:r>
              <a:rPr lang="en-US" sz="2000" dirty="0" smtClean="0"/>
              <a:t> </a:t>
            </a:r>
            <a:r>
              <a:rPr lang="en-US" sz="2000" dirty="0" err="1"/>
              <a:t>t’i</a:t>
            </a:r>
            <a:r>
              <a:rPr lang="en-US" sz="2000" dirty="0"/>
              <a:t> </a:t>
            </a:r>
            <a:r>
              <a:rPr lang="en-US" sz="2000" dirty="0" err="1"/>
              <a:t>përsëritë</a:t>
            </a:r>
            <a:r>
              <a:rPr lang="en-US" sz="2000" dirty="0"/>
              <a:t> </a:t>
            </a:r>
            <a:r>
              <a:rPr lang="en-US" sz="2000" dirty="0" err="1"/>
              <a:t>prej</a:t>
            </a:r>
            <a:r>
              <a:rPr lang="en-US" sz="2000" dirty="0"/>
              <a:t> </a:t>
            </a:r>
            <a:r>
              <a:rPr lang="en-US" sz="2000" dirty="0" err="1"/>
              <a:t>fillimi</a:t>
            </a:r>
            <a:r>
              <a:rPr lang="en-US" sz="2000" dirty="0"/>
              <a:t>: </a:t>
            </a:r>
            <a:r>
              <a:rPr lang="en-US" sz="2000" dirty="0" err="1" smtClean="0"/>
              <a:t>përmirësimi</a:t>
            </a:r>
            <a:r>
              <a:rPr lang="en-US" sz="2000" dirty="0" smtClean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kodit</a:t>
            </a:r>
            <a:r>
              <a:rPr lang="en-US" sz="2000" dirty="0"/>
              <a:t> </a:t>
            </a:r>
            <a:r>
              <a:rPr lang="en-US" sz="2000" dirty="0" err="1"/>
              <a:t>burimor</a:t>
            </a:r>
            <a:r>
              <a:rPr lang="en-US" sz="2000" dirty="0"/>
              <a:t> </a:t>
            </a:r>
            <a:r>
              <a:rPr lang="en-US" sz="2000" dirty="0" smtClean="0"/>
              <a:t>&gt; </a:t>
            </a:r>
            <a:r>
              <a:rPr lang="en-US" sz="2000" dirty="0" err="1"/>
              <a:t>përkthimi</a:t>
            </a:r>
            <a:r>
              <a:rPr lang="en-US" sz="2000" dirty="0"/>
              <a:t> </a:t>
            </a:r>
            <a:r>
              <a:rPr lang="en-US" sz="2000" dirty="0" smtClean="0"/>
              <a:t>&gt; </a:t>
            </a:r>
            <a:r>
              <a:rPr lang="en-US" sz="2000" dirty="0" err="1"/>
              <a:t>lidhja</a:t>
            </a:r>
            <a:r>
              <a:rPr lang="en-US" sz="2000" dirty="0"/>
              <a:t> </a:t>
            </a:r>
            <a:r>
              <a:rPr lang="en-US" sz="2000" dirty="0" smtClean="0"/>
              <a:t>&gt; </a:t>
            </a:r>
            <a:r>
              <a:rPr lang="en-US" sz="2000" dirty="0" err="1"/>
              <a:t>testimi</a:t>
            </a:r>
            <a:r>
              <a:rPr lang="en-US" sz="2000" dirty="0"/>
              <a:t>. 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244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699" y="624110"/>
            <a:ext cx="9361913" cy="1013621"/>
          </a:xfrm>
        </p:spPr>
        <p:txBody>
          <a:bodyPr>
            <a:normAutofit/>
          </a:bodyPr>
          <a:lstStyle/>
          <a:p>
            <a:r>
              <a:rPr lang="en-US" b="1" i="1" dirty="0" err="1"/>
              <a:t>Shembull</a:t>
            </a:r>
            <a:r>
              <a:rPr lang="en-US" b="1" i="1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gabim</a:t>
            </a:r>
            <a:r>
              <a:rPr lang="en-US" dirty="0"/>
              <a:t> </a:t>
            </a:r>
            <a:r>
              <a:rPr lang="en-US" dirty="0" err="1"/>
              <a:t>sintaksor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logjik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99" y="1637731"/>
            <a:ext cx="9361913" cy="496778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/>
              <a:t>Nëse</a:t>
            </a:r>
            <a:r>
              <a:rPr lang="en-US" sz="2800" b="1" dirty="0"/>
              <a:t> formula </a:t>
            </a:r>
            <a:r>
              <a:rPr lang="en-US" sz="2800" b="1" dirty="0" err="1"/>
              <a:t>për</a:t>
            </a:r>
            <a:r>
              <a:rPr lang="en-US" sz="2800" b="1" dirty="0"/>
              <a:t> </a:t>
            </a:r>
            <a:r>
              <a:rPr lang="en-US" sz="2800" b="1" dirty="0" err="1"/>
              <a:t>njehsimin</a:t>
            </a:r>
            <a:r>
              <a:rPr lang="en-US" sz="2800" b="1" dirty="0"/>
              <a:t> e </a:t>
            </a:r>
            <a:r>
              <a:rPr lang="en-US" sz="2800" b="1" dirty="0" err="1"/>
              <a:t>perimetrit</a:t>
            </a:r>
            <a:r>
              <a:rPr lang="en-US" sz="2800" b="1" dirty="0"/>
              <a:t> </a:t>
            </a:r>
            <a:r>
              <a:rPr lang="en-US" sz="2800" b="1" dirty="0" err="1"/>
              <a:t>drejtkëndëshit</a:t>
            </a:r>
            <a:r>
              <a:rPr lang="en-US" sz="2800" b="1" dirty="0"/>
              <a:t> </a:t>
            </a:r>
            <a:r>
              <a:rPr lang="en-US" sz="2800" b="1" dirty="0" err="1"/>
              <a:t>shkruhet</a:t>
            </a:r>
            <a:r>
              <a:rPr lang="en-US" sz="2800" b="1" dirty="0"/>
              <a:t> </a:t>
            </a:r>
            <a:r>
              <a:rPr lang="en-US" sz="2800" b="1" dirty="0" err="1"/>
              <a:t>në</a:t>
            </a:r>
            <a:r>
              <a:rPr lang="en-US" sz="2800" b="1" dirty="0"/>
              <a:t> </a:t>
            </a:r>
            <a:r>
              <a:rPr lang="en-US" sz="2800" b="1" dirty="0" err="1"/>
              <a:t>këtë</a:t>
            </a:r>
            <a:r>
              <a:rPr lang="en-US" sz="2800" b="1" dirty="0"/>
              <a:t> </a:t>
            </a:r>
            <a:r>
              <a:rPr lang="en-US" sz="2800" b="1" dirty="0" err="1"/>
              <a:t>mënyrë</a:t>
            </a:r>
            <a:r>
              <a:rPr lang="en-US" sz="2800" b="1" dirty="0"/>
              <a:t>:</a:t>
            </a:r>
            <a:br>
              <a:rPr lang="en-US" sz="2800" b="1" dirty="0"/>
            </a:br>
            <a:r>
              <a:rPr lang="en-US" sz="2800" b="1" dirty="0"/>
              <a:t>P = 2*(</a:t>
            </a:r>
            <a:r>
              <a:rPr lang="mk-MK" sz="2800" b="1" dirty="0"/>
              <a:t>а + </a:t>
            </a:r>
            <a:r>
              <a:rPr lang="en-US" sz="2800" b="1" dirty="0" smtClean="0"/>
              <a:t>b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err="1"/>
              <a:t>është</a:t>
            </a:r>
            <a:r>
              <a:rPr lang="en-US" sz="2800" b="1" dirty="0"/>
              <a:t> </a:t>
            </a:r>
            <a:r>
              <a:rPr lang="en-US" sz="2800" b="1" dirty="0" err="1"/>
              <a:t>bërë</a:t>
            </a:r>
            <a:r>
              <a:rPr lang="en-US" sz="2800" b="1" dirty="0"/>
              <a:t> </a:t>
            </a:r>
            <a:r>
              <a:rPr lang="en-US" sz="2800" b="1" dirty="0" err="1"/>
              <a:t>gabim</a:t>
            </a:r>
            <a:r>
              <a:rPr lang="en-US" sz="2800" b="1" dirty="0"/>
              <a:t> </a:t>
            </a:r>
            <a:r>
              <a:rPr lang="en-US" sz="2800" b="1" dirty="0" err="1"/>
              <a:t>sintaksor</a:t>
            </a:r>
            <a:r>
              <a:rPr lang="en-US" sz="2800" b="1" dirty="0"/>
              <a:t> – </a:t>
            </a:r>
            <a:r>
              <a:rPr lang="en-US" sz="2800" b="1" dirty="0" err="1"/>
              <a:t>mungon</a:t>
            </a:r>
            <a:r>
              <a:rPr lang="en-US" sz="2800" b="1" dirty="0"/>
              <a:t> </a:t>
            </a:r>
            <a:r>
              <a:rPr lang="en-US" sz="2800" b="1" dirty="0" err="1"/>
              <a:t>kllapa</a:t>
            </a:r>
            <a:r>
              <a:rPr lang="en-US" sz="2800" b="1" dirty="0"/>
              <a:t> </a:t>
            </a:r>
            <a:r>
              <a:rPr lang="en-US" sz="2800" b="1" dirty="0" err="1"/>
              <a:t>në</a:t>
            </a:r>
            <a:r>
              <a:rPr lang="en-US" sz="2800" b="1" dirty="0"/>
              <a:t> fund </a:t>
            </a:r>
            <a:r>
              <a:rPr lang="en-US" sz="2800" b="1" dirty="0" err="1"/>
              <a:t>të</a:t>
            </a:r>
            <a:r>
              <a:rPr lang="en-US" sz="2800" b="1" dirty="0"/>
              <a:t> </a:t>
            </a:r>
            <a:r>
              <a:rPr lang="en-US" sz="2800" b="1" dirty="0" err="1"/>
              <a:t>shprehjes</a:t>
            </a:r>
            <a:r>
              <a:rPr lang="en-US" sz="2800" b="1" dirty="0"/>
              <a:t>. </a:t>
            </a:r>
            <a:r>
              <a:rPr lang="en-US" sz="2800" b="1" dirty="0" err="1"/>
              <a:t>Ky</a:t>
            </a:r>
            <a:r>
              <a:rPr lang="en-US" sz="2800" b="1" dirty="0"/>
              <a:t> </a:t>
            </a:r>
            <a:r>
              <a:rPr lang="en-US" sz="2800" b="1" dirty="0" err="1"/>
              <a:t>gabim</a:t>
            </a:r>
            <a:r>
              <a:rPr lang="en-US" sz="2800" b="1" dirty="0"/>
              <a:t> </a:t>
            </a:r>
            <a:r>
              <a:rPr lang="en-US" sz="2800" b="1" dirty="0" err="1" smtClean="0"/>
              <a:t>përkthyesi</a:t>
            </a:r>
            <a:r>
              <a:rPr lang="en-US" sz="2800" b="1" dirty="0"/>
              <a:t> </a:t>
            </a:r>
            <a:r>
              <a:rPr lang="en-US" sz="2800" b="1" dirty="0" smtClean="0"/>
              <a:t>do </a:t>
            </a:r>
            <a:r>
              <a:rPr lang="en-US" sz="2800" b="1" dirty="0"/>
              <a:t>ta </a:t>
            </a:r>
            <a:r>
              <a:rPr lang="en-US" sz="2800" b="1" dirty="0" err="1"/>
              <a:t>zbulojë</a:t>
            </a:r>
            <a:r>
              <a:rPr lang="en-US" sz="2800" b="1" dirty="0"/>
              <a:t> </a:t>
            </a:r>
            <a:r>
              <a:rPr lang="en-US" sz="2800" b="1" dirty="0" err="1"/>
              <a:t>dhe</a:t>
            </a:r>
            <a:r>
              <a:rPr lang="en-US" sz="2800" b="1" dirty="0"/>
              <a:t> do </a:t>
            </a:r>
            <a:r>
              <a:rPr lang="en-US" sz="2800" b="1" dirty="0" err="1"/>
              <a:t>të</a:t>
            </a:r>
            <a:r>
              <a:rPr lang="en-US" sz="2800" b="1" dirty="0"/>
              <a:t> </a:t>
            </a:r>
            <a:r>
              <a:rPr lang="en-US" sz="2800" b="1" dirty="0" err="1"/>
              <a:t>na</a:t>
            </a:r>
            <a:r>
              <a:rPr lang="en-US" sz="2800" b="1" dirty="0"/>
              <a:t> </a:t>
            </a:r>
            <a:r>
              <a:rPr lang="en-US" sz="2800" b="1" dirty="0" err="1"/>
              <a:t>paraqet</a:t>
            </a:r>
            <a:r>
              <a:rPr lang="en-US" sz="2800" b="1" dirty="0"/>
              <a:t> </a:t>
            </a:r>
            <a:r>
              <a:rPr lang="en-US" sz="2800" b="1" dirty="0" err="1"/>
              <a:t>porosi</a:t>
            </a:r>
            <a:r>
              <a:rPr lang="en-US" sz="2800" b="1" dirty="0"/>
              <a:t>.</a:t>
            </a:r>
            <a:br>
              <a:rPr lang="en-US" sz="2800" b="1" dirty="0"/>
            </a:br>
            <a:r>
              <a:rPr lang="en-US" sz="2800" b="1" dirty="0" err="1"/>
              <a:t>Por</a:t>
            </a:r>
            <a:r>
              <a:rPr lang="en-US" sz="2800" b="1" dirty="0"/>
              <a:t>, </a:t>
            </a:r>
            <a:r>
              <a:rPr lang="en-US" sz="2800" b="1" dirty="0" err="1"/>
              <a:t>nëse</a:t>
            </a:r>
            <a:r>
              <a:rPr lang="en-US" sz="2800" b="1" dirty="0"/>
              <a:t> formula </a:t>
            </a:r>
            <a:r>
              <a:rPr lang="en-US" sz="2800" b="1" dirty="0" err="1"/>
              <a:t>shkruhet</a:t>
            </a:r>
            <a:r>
              <a:rPr lang="en-US" sz="2800" b="1" dirty="0"/>
              <a:t> </a:t>
            </a:r>
            <a:r>
              <a:rPr lang="en-US" sz="2800" b="1" dirty="0" err="1"/>
              <a:t>sikurse</a:t>
            </a:r>
            <a:r>
              <a:rPr lang="en-US" sz="2800" b="1" dirty="0"/>
              <a:t>:</a:t>
            </a:r>
            <a:br>
              <a:rPr lang="en-US" sz="2800" b="1" dirty="0"/>
            </a:br>
            <a:r>
              <a:rPr lang="en-US" sz="2800" b="1" dirty="0"/>
              <a:t>P = 2*(</a:t>
            </a:r>
            <a:r>
              <a:rPr lang="mk-MK" sz="2800" b="1" dirty="0"/>
              <a:t>а-</a:t>
            </a:r>
            <a:r>
              <a:rPr lang="en-US" sz="2800" b="1" dirty="0"/>
              <a:t>b)</a:t>
            </a:r>
            <a:br>
              <a:rPr lang="en-US" sz="2800" b="1" dirty="0"/>
            </a:br>
            <a:r>
              <a:rPr lang="en-US" sz="2800" b="1" dirty="0" err="1" smtClean="0"/>
              <a:t>është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bërë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gabim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logjik</a:t>
            </a:r>
            <a:r>
              <a:rPr lang="en-US" sz="2800" b="1" dirty="0" smtClean="0"/>
              <a:t> – </a:t>
            </a:r>
            <a:r>
              <a:rPr lang="en-US" sz="2800" b="1" dirty="0"/>
              <a:t>formula </a:t>
            </a:r>
            <a:r>
              <a:rPr lang="en-US" sz="2800" b="1" dirty="0" err="1"/>
              <a:t>nuk</a:t>
            </a:r>
            <a:r>
              <a:rPr lang="en-US" sz="2800" b="1" dirty="0"/>
              <a:t> </a:t>
            </a:r>
            <a:r>
              <a:rPr lang="en-US" sz="2800" b="1" dirty="0" err="1"/>
              <a:t>është</a:t>
            </a:r>
            <a:r>
              <a:rPr lang="en-US" sz="2800" b="1" dirty="0"/>
              <a:t> e </a:t>
            </a:r>
            <a:r>
              <a:rPr lang="en-US" sz="2800" b="1" dirty="0" err="1"/>
              <a:t>saktë</a:t>
            </a:r>
            <a:r>
              <a:rPr lang="en-US" sz="2800" b="1" dirty="0"/>
              <a:t> </a:t>
            </a:r>
            <a:r>
              <a:rPr lang="en-US" sz="2800" b="1" dirty="0" err="1"/>
              <a:t>dhe</a:t>
            </a:r>
            <a:r>
              <a:rPr lang="en-US" sz="2800" b="1" dirty="0"/>
              <a:t> </a:t>
            </a:r>
            <a:r>
              <a:rPr lang="en-US" sz="2800" b="1" dirty="0" err="1"/>
              <a:t>nuk</a:t>
            </a:r>
            <a:r>
              <a:rPr lang="en-US" sz="2800" b="1" dirty="0"/>
              <a:t> do </a:t>
            </a:r>
            <a:r>
              <a:rPr lang="en-US" sz="2800" b="1" dirty="0" err="1"/>
              <a:t>të</a:t>
            </a:r>
            <a:r>
              <a:rPr lang="en-US" sz="2800" b="1" dirty="0"/>
              <a:t> </a:t>
            </a:r>
            <a:r>
              <a:rPr lang="en-US" sz="2800" b="1" dirty="0" err="1"/>
              <a:t>japë</a:t>
            </a:r>
            <a:r>
              <a:rPr lang="en-US" sz="2800" b="1" dirty="0"/>
              <a:t> </a:t>
            </a:r>
            <a:r>
              <a:rPr lang="en-US" sz="2800" b="1" dirty="0" err="1"/>
              <a:t>rezultat</a:t>
            </a:r>
            <a:r>
              <a:rPr lang="en-US" sz="2800" b="1" dirty="0"/>
              <a:t> </a:t>
            </a:r>
            <a:r>
              <a:rPr lang="en-US" sz="2800" b="1" dirty="0" err="1"/>
              <a:t>të</a:t>
            </a:r>
            <a:r>
              <a:rPr lang="en-US" sz="2800" b="1" dirty="0"/>
              <a:t> </a:t>
            </a:r>
            <a:r>
              <a:rPr lang="en-US" sz="2800" b="1" dirty="0" err="1" smtClean="0"/>
              <a:t>saktë</a:t>
            </a:r>
            <a:r>
              <a:rPr lang="en-US" sz="2800" b="1" dirty="0"/>
              <a:t>.</a:t>
            </a:r>
            <a:br>
              <a:rPr lang="en-US" sz="2800" b="1" dirty="0"/>
            </a:br>
            <a:r>
              <a:rPr lang="en-US" sz="2800" b="1" dirty="0" err="1"/>
              <a:t>Në</a:t>
            </a:r>
            <a:r>
              <a:rPr lang="en-US" sz="2800" b="1" dirty="0"/>
              <a:t> </a:t>
            </a:r>
            <a:r>
              <a:rPr lang="en-US" sz="2800" b="1" dirty="0" err="1"/>
              <a:t>këtë</a:t>
            </a:r>
            <a:r>
              <a:rPr lang="en-US" sz="2800" b="1" dirty="0"/>
              <a:t> </a:t>
            </a:r>
            <a:r>
              <a:rPr lang="en-US" sz="2800" b="1" dirty="0" err="1"/>
              <a:t>rast</a:t>
            </a:r>
            <a:r>
              <a:rPr lang="en-US" sz="2800" b="1" dirty="0"/>
              <a:t> </a:t>
            </a:r>
            <a:r>
              <a:rPr lang="en-US" sz="2800" b="1" dirty="0" err="1"/>
              <a:t>nuk</a:t>
            </a:r>
            <a:r>
              <a:rPr lang="en-US" sz="2800" b="1" dirty="0"/>
              <a:t> </a:t>
            </a:r>
            <a:r>
              <a:rPr lang="en-US" sz="2800" b="1" dirty="0" err="1"/>
              <a:t>ka</a:t>
            </a:r>
            <a:r>
              <a:rPr lang="en-US" sz="2800" b="1" dirty="0"/>
              <a:t> </a:t>
            </a:r>
            <a:r>
              <a:rPr lang="en-US" sz="2800" b="1" dirty="0" err="1"/>
              <a:t>gabim</a:t>
            </a:r>
            <a:r>
              <a:rPr lang="en-US" sz="2800" b="1" dirty="0"/>
              <a:t> </a:t>
            </a:r>
            <a:r>
              <a:rPr lang="en-US" sz="2800" b="1" dirty="0" err="1"/>
              <a:t>sintaksor</a:t>
            </a:r>
            <a:r>
              <a:rPr lang="en-US" sz="2800" b="1" dirty="0"/>
              <a:t> </a:t>
            </a:r>
            <a:r>
              <a:rPr lang="en-US" sz="2800" b="1" dirty="0" err="1"/>
              <a:t>dhe</a:t>
            </a:r>
            <a:r>
              <a:rPr lang="en-US" sz="2800" b="1" dirty="0"/>
              <a:t> </a:t>
            </a:r>
            <a:r>
              <a:rPr lang="en-US" sz="2800" b="1" dirty="0" err="1"/>
              <a:t>përkthyesi</a:t>
            </a:r>
            <a:r>
              <a:rPr lang="en-US" sz="2800" b="1" dirty="0"/>
              <a:t> </a:t>
            </a:r>
            <a:r>
              <a:rPr lang="en-US" sz="2800" b="1" dirty="0" err="1"/>
              <a:t>nuk</a:t>
            </a:r>
            <a:r>
              <a:rPr lang="en-US" sz="2800" b="1" dirty="0"/>
              <a:t> do </a:t>
            </a:r>
            <a:r>
              <a:rPr lang="en-US" sz="2800" b="1" dirty="0" err="1"/>
              <a:t>të</a:t>
            </a:r>
            <a:r>
              <a:rPr lang="en-US" sz="2800" b="1" dirty="0"/>
              <a:t> </a:t>
            </a:r>
            <a:r>
              <a:rPr lang="en-US" sz="2800" b="1" dirty="0" err="1"/>
              <a:t>japë</a:t>
            </a:r>
            <a:r>
              <a:rPr lang="en-US" sz="2800" b="1" dirty="0"/>
              <a:t> </a:t>
            </a:r>
            <a:r>
              <a:rPr lang="en-US" sz="2800" b="1" dirty="0" err="1"/>
              <a:t>paralajmërim</a:t>
            </a:r>
            <a:r>
              <a:rPr lang="en-US" sz="2800" b="1" dirty="0"/>
              <a:t>. 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Cloud Callout 3"/>
          <p:cNvSpPr/>
          <p:nvPr/>
        </p:nvSpPr>
        <p:spPr>
          <a:xfrm>
            <a:off x="5504688" y="1984248"/>
            <a:ext cx="1865376" cy="969264"/>
          </a:xfrm>
          <a:prstGeom prst="cloud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05272" y="2268825"/>
            <a:ext cx="1810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 = 2*(</a:t>
            </a:r>
            <a:r>
              <a:rPr lang="en-US" sz="2000" dirty="0" err="1" smtClean="0"/>
              <a:t>a+b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925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1755" y="614149"/>
            <a:ext cx="9402857" cy="59504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/>
              <a:t>Programerët</a:t>
            </a:r>
            <a:r>
              <a:rPr lang="en-US" sz="2400" dirty="0" smtClean="0"/>
              <a:t> </a:t>
            </a:r>
            <a:r>
              <a:rPr lang="en-US" sz="2400" dirty="0" err="1"/>
              <a:t>programet</a:t>
            </a:r>
            <a:r>
              <a:rPr lang="en-US" sz="2400" dirty="0"/>
              <a:t> e </a:t>
            </a:r>
            <a:r>
              <a:rPr lang="en-US" sz="2400" dirty="0" err="1"/>
              <a:t>tyre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shkruajnë</a:t>
            </a:r>
            <a:r>
              <a:rPr lang="en-US" sz="2400" dirty="0"/>
              <a:t> </a:t>
            </a:r>
            <a:r>
              <a:rPr lang="en-US" sz="2400" dirty="0" err="1"/>
              <a:t>në</a:t>
            </a:r>
            <a:r>
              <a:rPr lang="en-US" sz="2400" dirty="0"/>
              <a:t> </a:t>
            </a:r>
            <a:r>
              <a:rPr lang="en-US" sz="2400" dirty="0" err="1"/>
              <a:t>ndonjë</a:t>
            </a:r>
            <a:r>
              <a:rPr lang="en-US" sz="2400" dirty="0"/>
              <a:t> </a:t>
            </a:r>
            <a:r>
              <a:rPr lang="en-US" sz="2400" dirty="0" err="1"/>
              <a:t>prej</a:t>
            </a:r>
            <a:r>
              <a:rPr lang="en-US" sz="2400" dirty="0"/>
              <a:t> </a:t>
            </a:r>
            <a:r>
              <a:rPr lang="en-US" sz="2400" dirty="0" err="1"/>
              <a:t>gjuhëve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larta</a:t>
            </a:r>
            <a:r>
              <a:rPr lang="en-US" sz="2400" dirty="0"/>
              <a:t> </a:t>
            </a:r>
            <a:r>
              <a:rPr lang="en-US" sz="2400" dirty="0" err="1" smtClean="0"/>
              <a:t>programore</a:t>
            </a:r>
            <a:r>
              <a:rPr lang="en-US" sz="2400" dirty="0" smtClean="0"/>
              <a:t>, </a:t>
            </a:r>
            <a:r>
              <a:rPr lang="en-US" sz="2400" dirty="0" err="1" smtClean="0"/>
              <a:t>megjithatë</a:t>
            </a:r>
            <a:r>
              <a:rPr lang="en-US" sz="2400" dirty="0"/>
              <a:t>, </a:t>
            </a:r>
            <a:r>
              <a:rPr lang="en-US" sz="2400" dirty="0" err="1"/>
              <a:t>kompjuteri</a:t>
            </a:r>
            <a:r>
              <a:rPr lang="en-US" sz="2400" dirty="0"/>
              <a:t> </a:t>
            </a:r>
            <a:r>
              <a:rPr lang="en-US" sz="2400" dirty="0" err="1"/>
              <a:t>mund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kryejë</a:t>
            </a:r>
            <a:r>
              <a:rPr lang="en-US" sz="2400" dirty="0"/>
              <a:t> </a:t>
            </a:r>
            <a:r>
              <a:rPr lang="en-US" sz="2400" dirty="0" err="1"/>
              <a:t>vetëm</a:t>
            </a:r>
            <a:r>
              <a:rPr lang="en-US" sz="2400" dirty="0"/>
              <a:t> program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shkruar</a:t>
            </a:r>
            <a:r>
              <a:rPr lang="en-US" sz="2400" dirty="0"/>
              <a:t> </a:t>
            </a:r>
            <a:r>
              <a:rPr lang="en-US" sz="2400" dirty="0" err="1"/>
              <a:t>në</a:t>
            </a:r>
            <a:r>
              <a:rPr lang="en-US" sz="2400" dirty="0"/>
              <a:t> </a:t>
            </a:r>
            <a:r>
              <a:rPr lang="en-US" sz="2400" dirty="0" err="1"/>
              <a:t>gjuhë</a:t>
            </a:r>
            <a:r>
              <a:rPr lang="en-US" sz="2400" dirty="0"/>
              <a:t> </a:t>
            </a:r>
            <a:r>
              <a:rPr lang="en-US" sz="2400" dirty="0" err="1"/>
              <a:t>makinerike</a:t>
            </a:r>
            <a:r>
              <a:rPr lang="en-US" sz="2400" dirty="0"/>
              <a:t>. </a:t>
            </a:r>
            <a:r>
              <a:rPr lang="en-US" sz="2400" dirty="0" err="1" smtClean="0"/>
              <a:t>Përkthimi</a:t>
            </a:r>
            <a:r>
              <a:rPr lang="en-US" sz="2400" dirty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/>
              <a:t>programeve</a:t>
            </a:r>
            <a:r>
              <a:rPr lang="en-US" sz="2400" dirty="0"/>
              <a:t> </a:t>
            </a:r>
            <a:r>
              <a:rPr lang="en-US" sz="2400" dirty="0" err="1"/>
              <a:t>në</a:t>
            </a:r>
            <a:r>
              <a:rPr lang="en-US" sz="2400" dirty="0"/>
              <a:t> </a:t>
            </a:r>
            <a:r>
              <a:rPr lang="en-US" sz="2400" dirty="0" err="1"/>
              <a:t>gjuhë</a:t>
            </a:r>
            <a:r>
              <a:rPr lang="en-US" sz="2400" dirty="0"/>
              <a:t> </a:t>
            </a:r>
            <a:r>
              <a:rPr lang="en-US" sz="2400" dirty="0" err="1"/>
              <a:t>makinerike</a:t>
            </a:r>
            <a:r>
              <a:rPr lang="en-US" sz="2400" dirty="0"/>
              <a:t> </a:t>
            </a:r>
            <a:r>
              <a:rPr lang="en-US" sz="2400" dirty="0" err="1"/>
              <a:t>realizohet</a:t>
            </a:r>
            <a:r>
              <a:rPr lang="en-US" sz="2400" dirty="0"/>
              <a:t> </a:t>
            </a:r>
            <a:r>
              <a:rPr lang="en-US" sz="2400" dirty="0" err="1"/>
              <a:t>në</a:t>
            </a:r>
            <a:r>
              <a:rPr lang="en-US" sz="2400" dirty="0"/>
              <a:t> </a:t>
            </a:r>
            <a:r>
              <a:rPr lang="en-US" sz="2400" dirty="0" err="1"/>
              <a:t>dy</a:t>
            </a:r>
            <a:r>
              <a:rPr lang="en-US" sz="2400" dirty="0"/>
              <a:t> </a:t>
            </a:r>
            <a:r>
              <a:rPr lang="en-US" sz="2400" dirty="0" err="1"/>
              <a:t>mënyra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• me </a:t>
            </a:r>
            <a:r>
              <a:rPr lang="en-US" sz="2400" dirty="0" err="1"/>
              <a:t>ndihmën</a:t>
            </a:r>
            <a:r>
              <a:rPr lang="en-US" sz="2400" dirty="0"/>
              <a:t> e </a:t>
            </a:r>
            <a:r>
              <a:rPr lang="en-US" sz="2400" dirty="0" err="1"/>
              <a:t>programeve</a:t>
            </a:r>
            <a:r>
              <a:rPr lang="en-US" sz="2400" dirty="0"/>
              <a:t> </a:t>
            </a:r>
            <a:r>
              <a:rPr lang="en-US" sz="2400" dirty="0" err="1"/>
              <a:t>për</a:t>
            </a:r>
            <a:r>
              <a:rPr lang="en-US" sz="2400" dirty="0"/>
              <a:t> </a:t>
            </a:r>
            <a:r>
              <a:rPr lang="en-US" sz="2400" dirty="0" err="1"/>
              <a:t>përkthim</a:t>
            </a:r>
            <a:r>
              <a:rPr lang="en-US" sz="2400" dirty="0"/>
              <a:t> </a:t>
            </a:r>
            <a:r>
              <a:rPr lang="en-US" sz="2400" dirty="0" err="1"/>
              <a:t>ku</a:t>
            </a:r>
            <a:r>
              <a:rPr lang="en-US" sz="2400" dirty="0"/>
              <a:t> </a:t>
            </a:r>
            <a:r>
              <a:rPr lang="en-US" sz="2400" dirty="0" err="1"/>
              <a:t>krijohet</a:t>
            </a:r>
            <a:r>
              <a:rPr lang="en-US" sz="2400" dirty="0"/>
              <a:t> </a:t>
            </a:r>
            <a:r>
              <a:rPr lang="en-US" sz="2400" dirty="0" err="1"/>
              <a:t>versioni</a:t>
            </a:r>
            <a:r>
              <a:rPr lang="en-US" sz="2400" dirty="0"/>
              <a:t> </a:t>
            </a:r>
            <a:r>
              <a:rPr lang="en-US" sz="2400" dirty="0" err="1"/>
              <a:t>realizues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programit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• me </a:t>
            </a:r>
            <a:r>
              <a:rPr lang="en-US" sz="2400" dirty="0" err="1"/>
              <a:t>ndihmën</a:t>
            </a:r>
            <a:r>
              <a:rPr lang="en-US" sz="2400" dirty="0"/>
              <a:t> e </a:t>
            </a:r>
            <a:r>
              <a:rPr lang="en-US" sz="2400" dirty="0" err="1"/>
              <a:t>programeve</a:t>
            </a:r>
            <a:r>
              <a:rPr lang="en-US" sz="2400" dirty="0"/>
              <a:t> </a:t>
            </a:r>
            <a:r>
              <a:rPr lang="en-US" sz="2400" dirty="0" err="1"/>
              <a:t>për</a:t>
            </a:r>
            <a:r>
              <a:rPr lang="en-US" sz="2400" dirty="0"/>
              <a:t> </a:t>
            </a:r>
            <a:r>
              <a:rPr lang="en-US" sz="2400" dirty="0" err="1"/>
              <a:t>interpretim</a:t>
            </a:r>
            <a:r>
              <a:rPr lang="en-US" sz="2400" dirty="0"/>
              <a:t>.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144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878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Krijimi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programit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realizues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9176" y="1282890"/>
            <a:ext cx="9225436" cy="53362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 err="1"/>
              <a:t>Programi</a:t>
            </a:r>
            <a:r>
              <a:rPr lang="en-US" sz="2400" b="1" i="1" dirty="0"/>
              <a:t> </a:t>
            </a:r>
            <a:r>
              <a:rPr lang="en-US" sz="2400" b="1" i="1" dirty="0" err="1"/>
              <a:t>i</a:t>
            </a:r>
            <a:r>
              <a:rPr lang="en-US" sz="2400" b="1" i="1" dirty="0"/>
              <a:t> </a:t>
            </a:r>
            <a:r>
              <a:rPr lang="en-US" sz="2400" b="1" i="1" dirty="0" err="1"/>
              <a:t>shkruar</a:t>
            </a:r>
            <a:r>
              <a:rPr lang="en-US" sz="2400" b="1" i="1" dirty="0"/>
              <a:t> </a:t>
            </a:r>
            <a:r>
              <a:rPr lang="en-US" sz="2400" b="1" i="1" dirty="0" err="1"/>
              <a:t>në</a:t>
            </a:r>
            <a:r>
              <a:rPr lang="en-US" sz="2400" b="1" i="1" dirty="0"/>
              <a:t> </a:t>
            </a:r>
            <a:r>
              <a:rPr lang="en-US" sz="2400" b="1" i="1" dirty="0" err="1"/>
              <a:t>ndonjërin</a:t>
            </a:r>
            <a:r>
              <a:rPr lang="en-US" sz="2400" b="1" i="1" dirty="0"/>
              <a:t> </a:t>
            </a:r>
            <a:r>
              <a:rPr lang="en-US" sz="2400" b="1" i="1" dirty="0" err="1"/>
              <a:t>prej</a:t>
            </a:r>
            <a:r>
              <a:rPr lang="en-US" sz="2400" b="1" i="1" dirty="0"/>
              <a:t> </a:t>
            </a:r>
            <a:r>
              <a:rPr lang="en-US" sz="2400" b="1" i="1" dirty="0" err="1"/>
              <a:t>gjuhëve</a:t>
            </a:r>
            <a:r>
              <a:rPr lang="en-US" sz="2400" b="1" i="1" dirty="0"/>
              <a:t> </a:t>
            </a:r>
            <a:r>
              <a:rPr lang="en-US" sz="2400" b="1" i="1" dirty="0" err="1"/>
              <a:t>të</a:t>
            </a:r>
            <a:r>
              <a:rPr lang="en-US" sz="2400" b="1" i="1" dirty="0"/>
              <a:t> </a:t>
            </a:r>
            <a:r>
              <a:rPr lang="en-US" sz="2400" b="1" i="1" dirty="0" err="1"/>
              <a:t>larta</a:t>
            </a:r>
            <a:r>
              <a:rPr lang="en-US" sz="2400" b="1" i="1" dirty="0"/>
              <a:t> </a:t>
            </a:r>
            <a:r>
              <a:rPr lang="en-US" sz="2400" b="1" i="1" dirty="0" err="1"/>
              <a:t>programore</a:t>
            </a:r>
            <a:r>
              <a:rPr lang="en-US" sz="2400" b="1" i="1" dirty="0"/>
              <a:t> </a:t>
            </a:r>
            <a:r>
              <a:rPr lang="en-US" sz="2400" b="1" i="1" dirty="0" err="1"/>
              <a:t>quhet</a:t>
            </a:r>
            <a:r>
              <a:rPr lang="en-US" sz="2400" b="1" i="1" dirty="0"/>
              <a:t> </a:t>
            </a:r>
            <a:r>
              <a:rPr lang="en-US" sz="2400" b="1" i="1" dirty="0" err="1"/>
              <a:t>programi</a:t>
            </a:r>
            <a:r>
              <a:rPr lang="en-US" sz="2400" b="1" i="1" dirty="0"/>
              <a:t> </a:t>
            </a:r>
            <a:r>
              <a:rPr lang="en-US" sz="2400" b="1" i="1" dirty="0" err="1" smtClean="0"/>
              <a:t>burimor</a:t>
            </a:r>
            <a:r>
              <a:rPr lang="en-US" sz="2400" b="1" i="1" dirty="0"/>
              <a:t> </a:t>
            </a:r>
            <a:r>
              <a:rPr lang="en-US" sz="2400" b="1" i="1" dirty="0" err="1" smtClean="0"/>
              <a:t>ose</a:t>
            </a:r>
            <a:r>
              <a:rPr lang="en-US" sz="2400" b="1" i="1" dirty="0" smtClean="0"/>
              <a:t> </a:t>
            </a:r>
            <a:r>
              <a:rPr lang="en-US" sz="2400" b="1" i="1" dirty="0" err="1"/>
              <a:t>kod</a:t>
            </a:r>
            <a:r>
              <a:rPr lang="en-US" sz="2400" b="1" i="1" dirty="0"/>
              <a:t> </a:t>
            </a:r>
            <a:r>
              <a:rPr lang="en-US" sz="2400" b="1" i="1" dirty="0" err="1"/>
              <a:t>programor</a:t>
            </a:r>
            <a:r>
              <a:rPr lang="en-US" sz="2400" b="1" i="1" dirty="0"/>
              <a:t> (</a:t>
            </a:r>
            <a:r>
              <a:rPr lang="mk-MK" sz="2400" b="1" i="1" dirty="0"/>
              <a:t>ѕо</a:t>
            </a:r>
            <a:r>
              <a:rPr lang="en-US" sz="2400" b="1" i="1" dirty="0" err="1"/>
              <a:t>urce</a:t>
            </a:r>
            <a:r>
              <a:rPr lang="en-US" sz="2400" b="1" i="1" dirty="0"/>
              <a:t> code). </a:t>
            </a:r>
            <a:endParaRPr lang="en-US" sz="2400" b="1" i="1" dirty="0" smtClean="0"/>
          </a:p>
          <a:p>
            <a:pPr>
              <a:lnSpc>
                <a:spcPct val="150000"/>
              </a:lnSpc>
            </a:pPr>
            <a:r>
              <a:rPr lang="en-US" sz="2400" b="1" i="1" dirty="0" err="1" smtClean="0"/>
              <a:t>Programin</a:t>
            </a:r>
            <a:r>
              <a:rPr lang="en-US" sz="2400" b="1" i="1" dirty="0" smtClean="0"/>
              <a:t> </a:t>
            </a:r>
            <a:r>
              <a:rPr lang="en-US" sz="2400" b="1" i="1" dirty="0" err="1"/>
              <a:t>të</a:t>
            </a:r>
            <a:r>
              <a:rPr lang="en-US" sz="2400" b="1" i="1" dirty="0"/>
              <a:t> </a:t>
            </a:r>
            <a:r>
              <a:rPr lang="en-US" sz="2400" b="1" i="1" dirty="0" err="1"/>
              <a:t>cilin</a:t>
            </a:r>
            <a:r>
              <a:rPr lang="en-US" sz="2400" b="1" i="1" dirty="0"/>
              <a:t> e </a:t>
            </a:r>
            <a:r>
              <a:rPr lang="en-US" sz="2400" b="1" i="1" dirty="0" err="1"/>
              <a:t>realizon</a:t>
            </a:r>
            <a:r>
              <a:rPr lang="en-US" sz="2400" b="1" i="1" dirty="0"/>
              <a:t> </a:t>
            </a:r>
            <a:r>
              <a:rPr lang="en-US" sz="2400" b="1" i="1" dirty="0" err="1"/>
              <a:t>kompjuteri</a:t>
            </a:r>
            <a:r>
              <a:rPr lang="en-US" sz="2400" b="1" i="1" dirty="0"/>
              <a:t> </a:t>
            </a:r>
            <a:r>
              <a:rPr lang="en-US" sz="2400" b="1" i="1" dirty="0" err="1"/>
              <a:t>quhet</a:t>
            </a:r>
            <a:r>
              <a:rPr lang="en-US" sz="2400" b="1" i="1" dirty="0"/>
              <a:t> </a:t>
            </a:r>
            <a:r>
              <a:rPr lang="en-US" sz="2400" b="1" i="1" dirty="0" err="1" smtClean="0"/>
              <a:t>programi</a:t>
            </a:r>
            <a:r>
              <a:rPr lang="en-US" sz="2400" b="1" i="1" dirty="0"/>
              <a:t> </a:t>
            </a:r>
            <a:r>
              <a:rPr lang="en-US" sz="2400" b="1" i="1" dirty="0" err="1" smtClean="0"/>
              <a:t>realizues</a:t>
            </a:r>
            <a:r>
              <a:rPr lang="en-US" sz="2400" b="1" i="1" dirty="0" smtClean="0"/>
              <a:t> </a:t>
            </a:r>
            <a:r>
              <a:rPr lang="en-US" sz="2400" b="1" i="1" dirty="0" err="1"/>
              <a:t>ose</a:t>
            </a:r>
            <a:r>
              <a:rPr lang="en-US" sz="2400" b="1" i="1" dirty="0"/>
              <a:t> </a:t>
            </a:r>
            <a:r>
              <a:rPr lang="en-US" sz="2400" b="1" i="1" dirty="0" err="1"/>
              <a:t>kodi</a:t>
            </a:r>
            <a:r>
              <a:rPr lang="en-US" sz="2400" b="1" i="1" dirty="0"/>
              <a:t> </a:t>
            </a:r>
            <a:r>
              <a:rPr lang="en-US" sz="2400" b="1" i="1" dirty="0" err="1"/>
              <a:t>realizues</a:t>
            </a:r>
            <a:r>
              <a:rPr lang="en-US" sz="2400" b="1" i="1" dirty="0"/>
              <a:t> (</a:t>
            </a:r>
            <a:r>
              <a:rPr lang="mk-MK" sz="2400" b="1" i="1" dirty="0"/>
              <a:t>ехес</a:t>
            </a:r>
            <a:r>
              <a:rPr lang="en-US" sz="2400" b="1" i="1" dirty="0" err="1"/>
              <a:t>ut</a:t>
            </a:r>
            <a:r>
              <a:rPr lang="mk-MK" sz="2400" b="1" i="1" dirty="0"/>
              <a:t>а</a:t>
            </a:r>
            <a:r>
              <a:rPr lang="en-US" sz="2400" b="1" i="1" dirty="0" err="1"/>
              <a:t>ble</a:t>
            </a:r>
            <a:r>
              <a:rPr lang="en-US" sz="2400" b="1" i="1" dirty="0"/>
              <a:t> </a:t>
            </a:r>
            <a:r>
              <a:rPr lang="mk-MK" sz="2400" b="1" i="1" dirty="0"/>
              <a:t>со</a:t>
            </a:r>
            <a:r>
              <a:rPr lang="en-US" sz="2400" b="1" i="1" dirty="0"/>
              <a:t>d</a:t>
            </a:r>
            <a:r>
              <a:rPr lang="mk-MK" sz="2400" b="1" i="1" dirty="0"/>
              <a:t>е). </a:t>
            </a:r>
            <a:endParaRPr lang="en-US" sz="2400" b="1" i="1" dirty="0" smtClean="0"/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Shndërrimi</a:t>
            </a:r>
            <a:r>
              <a:rPr lang="en-US" sz="2400" dirty="0" smtClean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 smtClean="0"/>
              <a:t>kodit</a:t>
            </a:r>
            <a:r>
              <a:rPr lang="en-US" sz="2400" dirty="0"/>
              <a:t> </a:t>
            </a:r>
            <a:r>
              <a:rPr lang="en-US" sz="2400" dirty="0" err="1" smtClean="0"/>
              <a:t>programues</a:t>
            </a:r>
            <a:r>
              <a:rPr lang="en-US" sz="2400" dirty="0" smtClean="0"/>
              <a:t> </a:t>
            </a:r>
            <a:r>
              <a:rPr lang="en-US" sz="2400" dirty="0" err="1"/>
              <a:t>në</a:t>
            </a:r>
            <a:r>
              <a:rPr lang="en-US" sz="2400" dirty="0"/>
              <a:t> </a:t>
            </a:r>
            <a:r>
              <a:rPr lang="en-US" sz="2400" dirty="0" err="1"/>
              <a:t>kod</a:t>
            </a:r>
            <a:r>
              <a:rPr lang="en-US" sz="2400" dirty="0"/>
              <a:t> </a:t>
            </a:r>
            <a:r>
              <a:rPr lang="en-US" sz="2400" dirty="0" err="1"/>
              <a:t>realizues</a:t>
            </a:r>
            <a:r>
              <a:rPr lang="en-US" sz="2400" dirty="0"/>
              <a:t> </a:t>
            </a:r>
            <a:r>
              <a:rPr lang="en-US" sz="2400" dirty="0" err="1" smtClean="0"/>
              <a:t>kryhet</a:t>
            </a:r>
            <a:r>
              <a:rPr lang="en-US" sz="2400" dirty="0"/>
              <a:t> </a:t>
            </a:r>
            <a:r>
              <a:rPr lang="en-US" sz="2400" dirty="0" err="1" smtClean="0"/>
              <a:t>në</a:t>
            </a:r>
            <a:r>
              <a:rPr lang="en-US" sz="2400" dirty="0" smtClean="0"/>
              <a:t> </a:t>
            </a:r>
            <a:r>
              <a:rPr lang="en-US" sz="2400" dirty="0" err="1"/>
              <a:t>dy</a:t>
            </a:r>
            <a:r>
              <a:rPr lang="en-US" sz="2400" dirty="0"/>
              <a:t> </a:t>
            </a:r>
            <a:r>
              <a:rPr lang="en-US" sz="2400" dirty="0" err="1"/>
              <a:t>hapa</a:t>
            </a:r>
            <a:r>
              <a:rPr lang="en-US" sz="2400" dirty="0"/>
              <a:t> me </a:t>
            </a:r>
            <a:r>
              <a:rPr lang="en-US" sz="2400" dirty="0" err="1"/>
              <a:t>ndihmën</a:t>
            </a:r>
            <a:r>
              <a:rPr lang="en-US" sz="2400" dirty="0"/>
              <a:t> e </a:t>
            </a:r>
            <a:r>
              <a:rPr lang="en-US" sz="2400" dirty="0" err="1"/>
              <a:t>programeve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veçanta</a:t>
            </a:r>
            <a:r>
              <a:rPr lang="en-US" sz="2400" dirty="0"/>
              <a:t> </a:t>
            </a:r>
            <a:r>
              <a:rPr lang="en-US" sz="2400" dirty="0" err="1"/>
              <a:t>sistemore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quajtur</a:t>
            </a:r>
            <a:r>
              <a:rPr lang="en-US" sz="2400" dirty="0"/>
              <a:t> </a:t>
            </a:r>
            <a:r>
              <a:rPr lang="en-US" sz="2400" i="1" dirty="0" err="1"/>
              <a:t>përkthyes</a:t>
            </a:r>
            <a:r>
              <a:rPr lang="en-US" sz="2400" i="1" dirty="0"/>
              <a:t> </a:t>
            </a:r>
            <a:r>
              <a:rPr lang="en-US" sz="2400" dirty="0" err="1"/>
              <a:t>dhe</a:t>
            </a:r>
            <a:r>
              <a:rPr lang="en-US" sz="2400" dirty="0"/>
              <a:t> </a:t>
            </a:r>
            <a:r>
              <a:rPr lang="en-US" sz="2400" i="1" dirty="0" err="1"/>
              <a:t>lidhës</a:t>
            </a:r>
            <a:r>
              <a:rPr lang="en-US" sz="2400" i="1" dirty="0"/>
              <a:t>.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992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41445"/>
            <a:ext cx="8915400" cy="58275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err="1"/>
              <a:t>Domethënë</a:t>
            </a:r>
            <a:r>
              <a:rPr lang="en-US" sz="2800" dirty="0"/>
              <a:t>, </a:t>
            </a:r>
            <a:r>
              <a:rPr lang="en-US" sz="2800" b="1" i="1" dirty="0" err="1"/>
              <a:t>procesi</a:t>
            </a:r>
            <a:r>
              <a:rPr lang="en-US" sz="2800" b="1" i="1" dirty="0"/>
              <a:t> </a:t>
            </a:r>
            <a:r>
              <a:rPr lang="en-US" sz="2800" b="1" i="1" dirty="0" err="1"/>
              <a:t>i</a:t>
            </a:r>
            <a:r>
              <a:rPr lang="en-US" sz="2800" b="1" i="1" dirty="0"/>
              <a:t> </a:t>
            </a:r>
            <a:r>
              <a:rPr lang="en-US" sz="2800" b="1" i="1" dirty="0" err="1"/>
              <a:t>të</a:t>
            </a:r>
            <a:r>
              <a:rPr lang="en-US" sz="2800" b="1" i="1" dirty="0"/>
              <a:t> </a:t>
            </a:r>
            <a:r>
              <a:rPr lang="en-US" sz="2800" b="1" i="1" dirty="0" err="1"/>
              <a:t>shkruarit</a:t>
            </a:r>
            <a:r>
              <a:rPr lang="en-US" sz="2800" b="1" i="1" dirty="0"/>
              <a:t> e </a:t>
            </a:r>
            <a:r>
              <a:rPr lang="en-US" sz="2800" b="1" i="1" dirty="0" err="1"/>
              <a:t>programit</a:t>
            </a:r>
            <a:r>
              <a:rPr lang="en-US" sz="2800" b="1" i="1" dirty="0"/>
              <a:t> </a:t>
            </a:r>
            <a:r>
              <a:rPr lang="en-US" sz="2800" b="1" i="1" dirty="0" err="1"/>
              <a:t>është</a:t>
            </a:r>
            <a:r>
              <a:rPr lang="en-US" sz="2800" b="1" i="1" dirty="0"/>
              <a:t> </a:t>
            </a:r>
            <a:r>
              <a:rPr lang="en-US" sz="2800" b="1" i="1" dirty="0" err="1"/>
              <a:t>proces</a:t>
            </a:r>
            <a:r>
              <a:rPr lang="en-US" sz="2800" b="1" i="1" dirty="0"/>
              <a:t> </a:t>
            </a:r>
            <a:r>
              <a:rPr lang="en-US" sz="2800" b="1" i="1" dirty="0" err="1"/>
              <a:t>i</a:t>
            </a:r>
            <a:r>
              <a:rPr lang="en-US" sz="2800" b="1" i="1" dirty="0"/>
              <a:t> </a:t>
            </a:r>
            <a:r>
              <a:rPr lang="en-US" sz="2800" b="1" i="1" dirty="0" err="1"/>
              <a:t>përbërë</a:t>
            </a:r>
            <a:r>
              <a:rPr lang="en-US" sz="2800" b="1" i="1" dirty="0"/>
              <a:t> </a:t>
            </a:r>
            <a:r>
              <a:rPr lang="en-US" sz="2800" b="1" i="1" dirty="0" err="1"/>
              <a:t>i</a:t>
            </a:r>
            <a:r>
              <a:rPr lang="en-US" sz="2800" b="1" i="1" dirty="0"/>
              <a:t> </a:t>
            </a:r>
            <a:r>
              <a:rPr lang="en-US" sz="2800" b="1" i="1" dirty="0" err="1"/>
              <a:t>cili</a:t>
            </a:r>
            <a:r>
              <a:rPr lang="en-US" sz="2800" b="1" i="1" dirty="0"/>
              <a:t> </a:t>
            </a:r>
            <a:r>
              <a:rPr lang="en-US" sz="2800" b="1" i="1" dirty="0" err="1"/>
              <a:t>përbëhet</a:t>
            </a:r>
            <a:r>
              <a:rPr lang="en-US" sz="2800" b="1" i="1" dirty="0"/>
              <a:t> </a:t>
            </a:r>
            <a:r>
              <a:rPr lang="en-US" sz="2800" b="1" i="1" dirty="0" err="1" smtClean="0"/>
              <a:t>prej</a:t>
            </a:r>
            <a:r>
              <a:rPr lang="en-US" sz="2800" b="1" i="1" dirty="0"/>
              <a:t> </a:t>
            </a:r>
            <a:r>
              <a:rPr lang="en-US" sz="2800" b="1" i="1" dirty="0" err="1" smtClean="0"/>
              <a:t>katër</a:t>
            </a:r>
            <a:r>
              <a:rPr lang="en-US" sz="2800" b="1" i="1" dirty="0" smtClean="0"/>
              <a:t> </a:t>
            </a:r>
            <a:r>
              <a:rPr lang="en-US" sz="2800" b="1" i="1" dirty="0" err="1"/>
              <a:t>fazave</a:t>
            </a:r>
            <a:r>
              <a:rPr lang="en-US" sz="2800" b="1" i="1" dirty="0"/>
              <a:t>:</a:t>
            </a:r>
            <a:br>
              <a:rPr lang="en-US" sz="2800" b="1" i="1" dirty="0"/>
            </a:br>
            <a:r>
              <a:rPr lang="en-US" sz="2800" b="1" i="1" dirty="0"/>
              <a:t>1. </a:t>
            </a:r>
            <a:r>
              <a:rPr lang="en-US" sz="2800" b="1" i="1" dirty="0" err="1"/>
              <a:t>të</a:t>
            </a:r>
            <a:r>
              <a:rPr lang="en-US" sz="2800" b="1" i="1" dirty="0"/>
              <a:t> </a:t>
            </a:r>
            <a:r>
              <a:rPr lang="en-US" sz="2800" b="1" i="1" dirty="0" err="1"/>
              <a:t>shkruarit</a:t>
            </a:r>
            <a:r>
              <a:rPr lang="en-US" sz="2800" b="1" i="1" dirty="0"/>
              <a:t> e </a:t>
            </a:r>
            <a:r>
              <a:rPr lang="en-US" sz="2800" b="1" i="1" dirty="0" err="1"/>
              <a:t>kodit</a:t>
            </a:r>
            <a:r>
              <a:rPr lang="en-US" sz="2800" b="1" i="1" dirty="0"/>
              <a:t> </a:t>
            </a:r>
            <a:r>
              <a:rPr lang="en-US" sz="2800" b="1" i="1" dirty="0" err="1"/>
              <a:t>burimor</a:t>
            </a:r>
            <a:r>
              <a:rPr lang="en-US" sz="2800" b="1" i="1" dirty="0"/>
              <a:t>,</a:t>
            </a:r>
            <a:br>
              <a:rPr lang="en-US" sz="2800" b="1" i="1" dirty="0"/>
            </a:br>
            <a:r>
              <a:rPr lang="en-US" sz="2800" b="1" i="1" dirty="0"/>
              <a:t>2. </a:t>
            </a:r>
            <a:r>
              <a:rPr lang="en-US" sz="2800" b="1" i="1" dirty="0" err="1"/>
              <a:t>përkthimi</a:t>
            </a:r>
            <a:r>
              <a:rPr lang="en-US" sz="2800" b="1" i="1" dirty="0"/>
              <a:t> </a:t>
            </a:r>
            <a:r>
              <a:rPr lang="en-US" sz="2800" b="1" i="1" dirty="0" err="1"/>
              <a:t>i</a:t>
            </a:r>
            <a:r>
              <a:rPr lang="en-US" sz="2800" b="1" i="1" dirty="0"/>
              <a:t> </a:t>
            </a:r>
            <a:r>
              <a:rPr lang="en-US" sz="2800" b="1" i="1" dirty="0" err="1"/>
              <a:t>kodit</a:t>
            </a:r>
            <a:r>
              <a:rPr lang="en-US" sz="2800" b="1" i="1" dirty="0"/>
              <a:t> </a:t>
            </a:r>
            <a:r>
              <a:rPr lang="en-US" sz="2800" b="1" i="1" dirty="0" err="1"/>
              <a:t>burimor</a:t>
            </a:r>
            <a:r>
              <a:rPr lang="en-US" sz="2800" b="1" i="1" dirty="0"/>
              <a:t>,</a:t>
            </a:r>
            <a:br>
              <a:rPr lang="en-US" sz="2800" b="1" i="1" dirty="0"/>
            </a:br>
            <a:r>
              <a:rPr lang="en-US" sz="2800" b="1" i="1" dirty="0"/>
              <a:t>3. </a:t>
            </a:r>
            <a:r>
              <a:rPr lang="en-US" sz="2800" b="1" i="1" dirty="0" err="1"/>
              <a:t>lidhja</a:t>
            </a:r>
            <a:r>
              <a:rPr lang="en-US" sz="2800" b="1" i="1" dirty="0"/>
              <a:t> me </a:t>
            </a:r>
            <a:r>
              <a:rPr lang="en-US" sz="2800" b="1" i="1" dirty="0" err="1"/>
              <a:t>kodin</a:t>
            </a:r>
            <a:r>
              <a:rPr lang="en-US" sz="2800" b="1" i="1" dirty="0"/>
              <a:t> </a:t>
            </a:r>
            <a:r>
              <a:rPr lang="en-US" sz="2800" b="1" i="1" dirty="0" err="1"/>
              <a:t>burimor</a:t>
            </a:r>
            <a:r>
              <a:rPr lang="en-US" sz="2800" b="1" i="1" dirty="0"/>
              <a:t>,</a:t>
            </a:r>
            <a:br>
              <a:rPr lang="en-US" sz="2800" b="1" i="1" dirty="0"/>
            </a:br>
            <a:r>
              <a:rPr lang="en-US" sz="2800" b="1" i="1" dirty="0"/>
              <a:t>4. </a:t>
            </a:r>
            <a:r>
              <a:rPr lang="en-US" sz="2800" b="1" i="1" dirty="0" err="1"/>
              <a:t>testimi</a:t>
            </a:r>
            <a:r>
              <a:rPr lang="en-US" sz="2800" b="1" i="1" dirty="0"/>
              <a:t> </a:t>
            </a:r>
            <a:r>
              <a:rPr lang="en-US" sz="2800" b="1" i="1" dirty="0" err="1"/>
              <a:t>i</a:t>
            </a:r>
            <a:r>
              <a:rPr lang="en-US" sz="2800" b="1" i="1" dirty="0"/>
              <a:t> </a:t>
            </a:r>
            <a:r>
              <a:rPr lang="en-US" sz="2800" b="1" i="1" dirty="0" err="1"/>
              <a:t>programit</a:t>
            </a:r>
            <a:r>
              <a:rPr lang="en-US" sz="2800" b="1" i="1" dirty="0"/>
              <a:t>. </a:t>
            </a:r>
            <a:r>
              <a:rPr lang="en-US" b="1" i="1" dirty="0"/>
              <a:t/>
            </a:r>
            <a:br>
              <a:rPr lang="en-US" b="1" i="1" dirty="0"/>
            </a:b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9170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7018"/>
          </a:xfrm>
        </p:spPr>
        <p:txBody>
          <a:bodyPr/>
          <a:lstStyle/>
          <a:p>
            <a:r>
              <a:rPr lang="en-US" b="1" i="1" dirty="0" err="1"/>
              <a:t>Të</a:t>
            </a:r>
            <a:r>
              <a:rPr lang="en-US" b="1" i="1" dirty="0"/>
              <a:t> </a:t>
            </a:r>
            <a:r>
              <a:rPr lang="en-US" b="1" i="1" dirty="0" err="1"/>
              <a:t>shkruarit</a:t>
            </a:r>
            <a:r>
              <a:rPr lang="en-US" b="1" i="1" dirty="0"/>
              <a:t> e </a:t>
            </a:r>
            <a:r>
              <a:rPr lang="en-US" b="1" i="1" dirty="0" err="1"/>
              <a:t>kodit</a:t>
            </a:r>
            <a:r>
              <a:rPr lang="en-US" b="1" i="1" dirty="0"/>
              <a:t> </a:t>
            </a:r>
            <a:r>
              <a:rPr lang="en-US" b="1" i="1" dirty="0" err="1"/>
              <a:t>burimor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8107" y="1351127"/>
            <a:ext cx="9416505" cy="5322627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800" dirty="0" err="1"/>
              <a:t>Faza</a:t>
            </a:r>
            <a:r>
              <a:rPr lang="en-US" sz="2800" dirty="0"/>
              <a:t> e </a:t>
            </a:r>
            <a:r>
              <a:rPr lang="en-US" sz="2800" dirty="0" err="1"/>
              <a:t>parë</a:t>
            </a:r>
            <a:r>
              <a:rPr lang="en-US" sz="2800" dirty="0"/>
              <a:t> e </a:t>
            </a:r>
            <a:r>
              <a:rPr lang="en-US" sz="2800" dirty="0" err="1"/>
              <a:t>të</a:t>
            </a:r>
            <a:r>
              <a:rPr lang="en-US" sz="2800" dirty="0"/>
              <a:t> </a:t>
            </a:r>
            <a:r>
              <a:rPr lang="en-US" sz="2800" dirty="0" err="1"/>
              <a:t>shkruarit</a:t>
            </a:r>
            <a:r>
              <a:rPr lang="en-US" sz="2800" dirty="0"/>
              <a:t> e </a:t>
            </a:r>
            <a:r>
              <a:rPr lang="en-US" sz="2800" dirty="0" err="1"/>
              <a:t>kodit</a:t>
            </a:r>
            <a:r>
              <a:rPr lang="en-US" sz="2800" dirty="0"/>
              <a:t> </a:t>
            </a:r>
            <a:r>
              <a:rPr lang="en-US" sz="2800" dirty="0" err="1"/>
              <a:t>burimor</a:t>
            </a:r>
            <a:r>
              <a:rPr lang="en-US" sz="2800" dirty="0"/>
              <a:t> </a:t>
            </a:r>
            <a:r>
              <a:rPr lang="en-US" sz="2800" dirty="0" err="1"/>
              <a:t>ose</a:t>
            </a:r>
            <a:r>
              <a:rPr lang="en-US" sz="2800" dirty="0"/>
              <a:t> </a:t>
            </a:r>
            <a:r>
              <a:rPr lang="en-US" sz="2800" i="1" dirty="0" err="1"/>
              <a:t>kodimi</a:t>
            </a:r>
            <a:r>
              <a:rPr lang="en-US" sz="2800" i="1" dirty="0"/>
              <a:t>. </a:t>
            </a:r>
            <a:r>
              <a:rPr lang="en-US" sz="2800" b="1" i="1" dirty="0" err="1"/>
              <a:t>Pasi</a:t>
            </a:r>
            <a:r>
              <a:rPr lang="en-US" sz="2800" b="1" i="1" dirty="0"/>
              <a:t> </a:t>
            </a:r>
            <a:r>
              <a:rPr lang="en-US" sz="2800" b="1" i="1" dirty="0" err="1"/>
              <a:t>që</a:t>
            </a:r>
            <a:r>
              <a:rPr lang="en-US" sz="2800" b="1" i="1" dirty="0"/>
              <a:t> do </a:t>
            </a:r>
            <a:r>
              <a:rPr lang="en-US" sz="2800" b="1" i="1" dirty="0" err="1"/>
              <a:t>të</a:t>
            </a:r>
            <a:r>
              <a:rPr lang="en-US" sz="2800" b="1" i="1" dirty="0"/>
              <a:t> </a:t>
            </a:r>
            <a:r>
              <a:rPr lang="en-US" sz="2800" b="1" i="1" dirty="0" err="1"/>
              <a:t>kryhet</a:t>
            </a:r>
            <a:r>
              <a:rPr lang="en-US" sz="2800" b="1" i="1" dirty="0"/>
              <a:t> </a:t>
            </a:r>
            <a:r>
              <a:rPr lang="en-US" sz="2800" b="1" i="1" dirty="0" err="1"/>
              <a:t>të</a:t>
            </a:r>
            <a:r>
              <a:rPr lang="en-US" sz="2800" b="1" i="1" dirty="0"/>
              <a:t> </a:t>
            </a:r>
            <a:r>
              <a:rPr lang="en-US" sz="2800" b="1" i="1" dirty="0" err="1" smtClean="0"/>
              <a:t>shkruarit</a:t>
            </a:r>
            <a:r>
              <a:rPr lang="en-US" sz="2800" b="1" i="1" dirty="0"/>
              <a:t> </a:t>
            </a:r>
            <a:r>
              <a:rPr lang="en-US" sz="2800" b="1" i="1" dirty="0" smtClean="0"/>
              <a:t>e </a:t>
            </a:r>
            <a:r>
              <a:rPr lang="en-US" sz="2800" b="1" i="1" dirty="0" err="1"/>
              <a:t>kodit</a:t>
            </a:r>
            <a:r>
              <a:rPr lang="en-US" sz="2800" b="1" i="1" dirty="0"/>
              <a:t> </a:t>
            </a:r>
            <a:r>
              <a:rPr lang="en-US" sz="2800" b="1" i="1" dirty="0" err="1"/>
              <a:t>burimor</a:t>
            </a:r>
            <a:r>
              <a:rPr lang="en-US" sz="2800" b="1" i="1" dirty="0"/>
              <a:t>, </a:t>
            </a:r>
            <a:r>
              <a:rPr lang="en-US" sz="2800" b="1" i="1" dirty="0" err="1"/>
              <a:t>ai</a:t>
            </a:r>
            <a:r>
              <a:rPr lang="en-US" sz="2800" b="1" i="1" dirty="0"/>
              <a:t> </a:t>
            </a:r>
            <a:r>
              <a:rPr lang="en-US" sz="2800" b="1" i="1" dirty="0" err="1"/>
              <a:t>ruhet</a:t>
            </a:r>
            <a:r>
              <a:rPr lang="en-US" sz="2800" b="1" i="1" dirty="0"/>
              <a:t> </a:t>
            </a:r>
            <a:r>
              <a:rPr lang="en-US" sz="2800" b="1" i="1" dirty="0" err="1"/>
              <a:t>te</a:t>
            </a:r>
            <a:r>
              <a:rPr lang="en-US" sz="2800" b="1" i="1" dirty="0"/>
              <a:t> </a:t>
            </a:r>
            <a:r>
              <a:rPr lang="en-US" sz="2800" b="1" i="1" dirty="0" err="1"/>
              <a:t>datoteka</a:t>
            </a:r>
            <a:r>
              <a:rPr lang="en-US" sz="2800" b="1" i="1" dirty="0"/>
              <a:t> e </a:t>
            </a:r>
            <a:r>
              <a:rPr lang="en-US" sz="2800" b="1" i="1" dirty="0" err="1"/>
              <a:t>kodit</a:t>
            </a:r>
            <a:r>
              <a:rPr lang="en-US" sz="2800" b="1" i="1" dirty="0"/>
              <a:t> </a:t>
            </a:r>
            <a:r>
              <a:rPr lang="en-US" sz="2800" b="1" i="1" dirty="0" err="1"/>
              <a:t>burimor</a:t>
            </a:r>
            <a:r>
              <a:rPr lang="en-US" sz="2800" b="1" i="1" dirty="0"/>
              <a:t> </a:t>
            </a:r>
            <a:r>
              <a:rPr lang="en-US" sz="2800" b="1" i="1" dirty="0" err="1"/>
              <a:t>te</a:t>
            </a:r>
            <a:r>
              <a:rPr lang="en-US" sz="2800" b="1" i="1" dirty="0"/>
              <a:t> </a:t>
            </a:r>
            <a:r>
              <a:rPr lang="en-US" sz="2800" b="1" i="1" dirty="0" err="1"/>
              <a:t>disku</a:t>
            </a:r>
            <a:r>
              <a:rPr lang="en-US" sz="2800" b="1" i="1" dirty="0"/>
              <a:t>. </a:t>
            </a:r>
            <a:r>
              <a:rPr lang="en-US" sz="2800" dirty="0" err="1"/>
              <a:t>Te</a:t>
            </a:r>
            <a:r>
              <a:rPr lang="en-US" sz="2800" dirty="0"/>
              <a:t> </a:t>
            </a:r>
            <a:r>
              <a:rPr lang="en-US" sz="2800" dirty="0" err="1"/>
              <a:t>kjo</a:t>
            </a:r>
            <a:r>
              <a:rPr lang="en-US" sz="2800" dirty="0"/>
              <a:t> </a:t>
            </a:r>
            <a:r>
              <a:rPr lang="en-US" sz="2800" dirty="0" err="1"/>
              <a:t>datotekë</a:t>
            </a:r>
            <a:r>
              <a:rPr lang="en-US" sz="2800" dirty="0"/>
              <a:t> </a:t>
            </a:r>
            <a:r>
              <a:rPr lang="en-US" sz="2800" dirty="0" err="1"/>
              <a:t>zakonisht</a:t>
            </a:r>
            <a:r>
              <a:rPr lang="en-US" sz="2800" dirty="0"/>
              <a:t> </a:t>
            </a:r>
            <a:r>
              <a:rPr lang="en-US" sz="2800" b="1" i="1" dirty="0" err="1" smtClean="0"/>
              <a:t>dhe</a:t>
            </a:r>
            <a:r>
              <a:rPr lang="en-US" sz="2800" b="1" i="1" dirty="0"/>
              <a:t> </a:t>
            </a:r>
            <a:r>
              <a:rPr lang="en-US" sz="2800" b="1" i="1" dirty="0" err="1" smtClean="0"/>
              <a:t>jepet</a:t>
            </a:r>
            <a:r>
              <a:rPr lang="en-US" sz="2800" b="1" i="1" dirty="0" smtClean="0"/>
              <a:t> </a:t>
            </a:r>
            <a:r>
              <a:rPr lang="en-US" sz="2800" b="1" i="1" dirty="0" err="1"/>
              <a:t>ndonjë</a:t>
            </a:r>
            <a:r>
              <a:rPr lang="en-US" sz="2800" b="1" i="1" dirty="0"/>
              <a:t> </a:t>
            </a:r>
            <a:r>
              <a:rPr lang="en-US" sz="2800" b="1" i="1" dirty="0" err="1"/>
              <a:t>emër</a:t>
            </a:r>
            <a:r>
              <a:rPr lang="en-US" sz="2800" b="1" i="1" dirty="0"/>
              <a:t> </a:t>
            </a:r>
            <a:r>
              <a:rPr lang="en-US" sz="2800" b="1" i="1" dirty="0" err="1"/>
              <a:t>përshkrues</a:t>
            </a:r>
            <a:r>
              <a:rPr lang="en-US" sz="2800" b="1" i="1" dirty="0"/>
              <a:t> </a:t>
            </a:r>
            <a:r>
              <a:rPr lang="en-US" sz="2800" b="1" i="1" dirty="0" err="1"/>
              <a:t>i</a:t>
            </a:r>
            <a:r>
              <a:rPr lang="en-US" sz="2800" b="1" i="1" dirty="0"/>
              <a:t> </a:t>
            </a:r>
            <a:r>
              <a:rPr lang="en-US" sz="2800" b="1" i="1" dirty="0" err="1"/>
              <a:t>shoqërohet</a:t>
            </a:r>
            <a:r>
              <a:rPr lang="en-US" sz="2800" b="1" i="1" dirty="0"/>
              <a:t> </a:t>
            </a:r>
            <a:r>
              <a:rPr lang="en-US" sz="2800" b="1" i="1" dirty="0" err="1"/>
              <a:t>vazhdim</a:t>
            </a:r>
            <a:r>
              <a:rPr lang="en-US" sz="2800" b="1" i="1" dirty="0"/>
              <a:t> </a:t>
            </a:r>
            <a:r>
              <a:rPr lang="en-US" sz="2800" b="1" i="1" dirty="0" err="1"/>
              <a:t>përkatës</a:t>
            </a:r>
            <a:r>
              <a:rPr lang="en-US" sz="2800" b="1" i="1" dirty="0"/>
              <a:t> me </a:t>
            </a:r>
            <a:r>
              <a:rPr lang="en-US" sz="2800" b="1" i="1" dirty="0" err="1"/>
              <a:t>gjuhën</a:t>
            </a:r>
            <a:r>
              <a:rPr lang="en-US" sz="2800" b="1" i="1" dirty="0"/>
              <a:t> </a:t>
            </a:r>
            <a:r>
              <a:rPr lang="en-US" sz="2800" b="1" i="1" dirty="0" err="1"/>
              <a:t>programore</a:t>
            </a:r>
            <a:r>
              <a:rPr lang="en-US" sz="2800" b="1" i="1" dirty="0"/>
              <a:t> </a:t>
            </a:r>
            <a:r>
              <a:rPr lang="en-US" sz="2800" b="1" i="1" dirty="0" err="1"/>
              <a:t>në</a:t>
            </a:r>
            <a:r>
              <a:rPr lang="en-US" sz="2800" b="1" i="1" dirty="0"/>
              <a:t> </a:t>
            </a:r>
            <a:r>
              <a:rPr lang="en-US" sz="2800" b="1" i="1" dirty="0" err="1"/>
              <a:t>të</a:t>
            </a:r>
            <a:r>
              <a:rPr lang="en-US" sz="2800" b="1" i="1" dirty="0"/>
              <a:t> </a:t>
            </a:r>
            <a:r>
              <a:rPr lang="en-US" sz="2800" b="1" i="1" dirty="0" err="1" smtClean="0"/>
              <a:t>cilën</a:t>
            </a:r>
            <a:r>
              <a:rPr lang="en-US" sz="2800" b="1" i="1" dirty="0"/>
              <a:t> </a:t>
            </a:r>
            <a:r>
              <a:rPr lang="en-US" sz="2800" b="1" i="1" dirty="0" err="1" smtClean="0"/>
              <a:t>shkruhet</a:t>
            </a:r>
            <a:r>
              <a:rPr lang="en-US" sz="2800" b="1" i="1" dirty="0"/>
              <a:t>. </a:t>
            </a:r>
            <a:r>
              <a:rPr lang="en-US" sz="2800" dirty="0" err="1"/>
              <a:t>Për</a:t>
            </a:r>
            <a:r>
              <a:rPr lang="en-US" sz="2800" dirty="0"/>
              <a:t> </a:t>
            </a:r>
            <a:r>
              <a:rPr lang="en-US" sz="2800" dirty="0" err="1"/>
              <a:t>datotekat</a:t>
            </a:r>
            <a:r>
              <a:rPr lang="en-US" sz="2800" dirty="0"/>
              <a:t> e </a:t>
            </a:r>
            <a:r>
              <a:rPr lang="en-US" sz="2800" dirty="0" err="1"/>
              <a:t>shkruara</a:t>
            </a:r>
            <a:r>
              <a:rPr lang="en-US" sz="2800" dirty="0"/>
              <a:t> </a:t>
            </a:r>
            <a:r>
              <a:rPr lang="en-US" sz="2800" dirty="0" err="1"/>
              <a:t>te</a:t>
            </a:r>
            <a:r>
              <a:rPr lang="en-US" sz="2800" dirty="0"/>
              <a:t> </a:t>
            </a:r>
            <a:r>
              <a:rPr lang="en-US" sz="2800" dirty="0" err="1"/>
              <a:t>gjuha</a:t>
            </a:r>
            <a:r>
              <a:rPr lang="en-US" sz="2800" dirty="0"/>
              <a:t> </a:t>
            </a:r>
            <a:r>
              <a:rPr lang="en-US" sz="2800" dirty="0" err="1"/>
              <a:t>programore</a:t>
            </a:r>
            <a:r>
              <a:rPr lang="en-US" sz="2800" dirty="0"/>
              <a:t> </a:t>
            </a:r>
            <a:r>
              <a:rPr lang="mk-MK" sz="2800" b="1" i="1" dirty="0"/>
              <a:t>С++ </a:t>
            </a:r>
            <a:r>
              <a:rPr lang="en-US" sz="2800" b="1" i="1" dirty="0" err="1"/>
              <a:t>zakonisht</a:t>
            </a:r>
            <a:r>
              <a:rPr lang="en-US" sz="2800" b="1" i="1" dirty="0"/>
              <a:t> u </a:t>
            </a:r>
            <a:r>
              <a:rPr lang="en-US" sz="2800" b="1" i="1" dirty="0" err="1"/>
              <a:t>shoqërohet</a:t>
            </a:r>
            <a:r>
              <a:rPr lang="en-US" sz="2800" b="1" i="1" dirty="0"/>
              <a:t> </a:t>
            </a:r>
            <a:r>
              <a:rPr lang="en-US" sz="2800" b="1" i="1" dirty="0" err="1" smtClean="0"/>
              <a:t>vazhdimi</a:t>
            </a:r>
            <a:r>
              <a:rPr lang="en-US" sz="2800" b="1" i="1" dirty="0" smtClean="0"/>
              <a:t> .</a:t>
            </a:r>
            <a:r>
              <a:rPr lang="mk-MK" sz="2800" b="1" i="1" dirty="0" smtClean="0"/>
              <a:t>срр</a:t>
            </a:r>
            <a:r>
              <a:rPr lang="mk-MK" sz="2800" b="1" i="1" dirty="0"/>
              <a:t>, </a:t>
            </a:r>
            <a:r>
              <a:rPr lang="en-US" sz="2800" b="1" i="1" dirty="0" err="1"/>
              <a:t>për</a:t>
            </a:r>
            <a:r>
              <a:rPr lang="en-US" sz="2800" b="1" i="1" dirty="0"/>
              <a:t> </a:t>
            </a:r>
            <a:r>
              <a:rPr lang="en-US" sz="2800" b="1" i="1" dirty="0" err="1"/>
              <a:t>shembull</a:t>
            </a:r>
            <a:r>
              <a:rPr lang="en-US" sz="2800" b="1" i="1" dirty="0"/>
              <a:t> </a:t>
            </a:r>
            <a:r>
              <a:rPr lang="en-US" sz="2800" b="1" i="1" dirty="0" err="1"/>
              <a:t>mbledhja</a:t>
            </a:r>
            <a:r>
              <a:rPr lang="en-US" sz="2800" b="1" i="1" dirty="0"/>
              <a:t>.</a:t>
            </a:r>
            <a:r>
              <a:rPr lang="mk-MK" sz="2800" b="1" i="1" dirty="0"/>
              <a:t>срр. </a:t>
            </a:r>
            <a:r>
              <a:rPr lang="mk-MK" b="1" i="1" dirty="0"/>
              <a:t/>
            </a:r>
            <a:br>
              <a:rPr lang="mk-MK" b="1" i="1" dirty="0"/>
            </a:b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07681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3371"/>
          </a:xfrm>
        </p:spPr>
        <p:txBody>
          <a:bodyPr>
            <a:normAutofit fontScale="90000"/>
          </a:bodyPr>
          <a:lstStyle/>
          <a:p>
            <a:r>
              <a:rPr lang="en-US" b="1" i="1" dirty="0" err="1"/>
              <a:t>Përkthimi</a:t>
            </a:r>
            <a:r>
              <a:rPr lang="en-US" b="1" i="1" dirty="0"/>
              <a:t> </a:t>
            </a:r>
            <a:r>
              <a:rPr lang="en-US" b="1" i="1" dirty="0" err="1"/>
              <a:t>i</a:t>
            </a:r>
            <a:r>
              <a:rPr lang="en-US" b="1" i="1" dirty="0"/>
              <a:t> </a:t>
            </a:r>
            <a:r>
              <a:rPr lang="en-US" b="1" i="1" dirty="0" err="1"/>
              <a:t>kodit</a:t>
            </a:r>
            <a:r>
              <a:rPr lang="en-US" b="1" i="1" dirty="0"/>
              <a:t> </a:t>
            </a:r>
            <a:r>
              <a:rPr lang="en-US" b="1" i="1" dirty="0" err="1"/>
              <a:t>burimor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37481"/>
            <a:ext cx="8915400" cy="457374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i="1" dirty="0" err="1"/>
              <a:t>Faza</a:t>
            </a:r>
            <a:r>
              <a:rPr lang="en-US" sz="2200" b="1" i="1" dirty="0"/>
              <a:t> e </a:t>
            </a:r>
            <a:r>
              <a:rPr lang="en-US" sz="2200" b="1" i="1" dirty="0" err="1"/>
              <a:t>dytë</a:t>
            </a:r>
            <a:r>
              <a:rPr lang="en-US" sz="2200" b="1" i="1" dirty="0"/>
              <a:t> </a:t>
            </a:r>
            <a:r>
              <a:rPr lang="en-US" sz="2200" b="1" i="1" dirty="0" err="1"/>
              <a:t>është</a:t>
            </a:r>
            <a:r>
              <a:rPr lang="en-US" sz="2200" b="1" i="1" dirty="0"/>
              <a:t> </a:t>
            </a:r>
            <a:r>
              <a:rPr lang="en-US" sz="2200" b="1" i="1" dirty="0" err="1" smtClean="0"/>
              <a:t>përkthimi</a:t>
            </a:r>
            <a:r>
              <a:rPr lang="en-US" sz="2200" b="1" i="1" dirty="0" smtClean="0"/>
              <a:t> </a:t>
            </a:r>
            <a:r>
              <a:rPr lang="en-US" sz="2200" b="1" i="1" dirty="0" err="1"/>
              <a:t>i</a:t>
            </a:r>
            <a:r>
              <a:rPr lang="en-US" sz="2200" b="1" i="1" dirty="0"/>
              <a:t> </a:t>
            </a:r>
            <a:r>
              <a:rPr lang="en-US" sz="2200" b="1" i="1" dirty="0" err="1"/>
              <a:t>kodit</a:t>
            </a:r>
            <a:r>
              <a:rPr lang="en-US" sz="2200" b="1" i="1" dirty="0"/>
              <a:t> </a:t>
            </a:r>
            <a:r>
              <a:rPr lang="en-US" sz="2200" b="1" i="1" dirty="0" err="1"/>
              <a:t>burimor</a:t>
            </a:r>
            <a:r>
              <a:rPr lang="en-US" sz="2200" b="1" i="1" dirty="0"/>
              <a:t> me </a:t>
            </a:r>
            <a:r>
              <a:rPr lang="en-US" sz="2200" b="1" i="1" dirty="0" err="1"/>
              <a:t>ndihmën</a:t>
            </a:r>
            <a:r>
              <a:rPr lang="en-US" sz="2200" b="1" i="1" dirty="0"/>
              <a:t> </a:t>
            </a:r>
            <a:r>
              <a:rPr lang="en-US" sz="2200" b="1" i="1" dirty="0" smtClean="0"/>
              <a:t>e </a:t>
            </a:r>
            <a:r>
              <a:rPr lang="en-US" sz="2200" b="1" i="1" dirty="0" err="1" smtClean="0"/>
              <a:t>programeve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përkthyese</a:t>
            </a:r>
            <a:r>
              <a:rPr lang="en-US" sz="2200" b="1" i="1" dirty="0" smtClean="0"/>
              <a:t> </a:t>
            </a:r>
            <a:r>
              <a:rPr lang="en-US" sz="2200" dirty="0" err="1" smtClean="0"/>
              <a:t>ose</a:t>
            </a:r>
            <a:r>
              <a:rPr lang="en-US" sz="2200" dirty="0" smtClean="0"/>
              <a:t> </a:t>
            </a:r>
            <a:r>
              <a:rPr lang="en-US" sz="2200" dirty="0" err="1" smtClean="0"/>
              <a:t>kompajlerëve</a:t>
            </a:r>
            <a:r>
              <a:rPr lang="en-US" sz="2200" dirty="0" smtClean="0"/>
              <a:t> </a:t>
            </a:r>
            <a:r>
              <a:rPr lang="en-US" sz="2200" dirty="0"/>
              <a:t>(</a:t>
            </a:r>
            <a:r>
              <a:rPr lang="mk-MK" sz="2200" dirty="0"/>
              <a:t>со</a:t>
            </a:r>
            <a:r>
              <a:rPr lang="en-US" sz="2200" dirty="0" err="1"/>
              <a:t>mpilers</a:t>
            </a:r>
            <a:r>
              <a:rPr lang="en-US" sz="2200" dirty="0"/>
              <a:t>). </a:t>
            </a:r>
            <a:r>
              <a:rPr lang="en-US" sz="2200" b="1" i="1" dirty="0" err="1"/>
              <a:t>Përkthyesi</a:t>
            </a:r>
            <a:r>
              <a:rPr lang="en-US" sz="2200" b="1" i="1" dirty="0"/>
              <a:t> e </a:t>
            </a:r>
            <a:r>
              <a:rPr lang="en-US" sz="2200" b="1" i="1" dirty="0" err="1"/>
              <a:t>kontrollon</a:t>
            </a:r>
            <a:r>
              <a:rPr lang="en-US" sz="2200" b="1" i="1" dirty="0"/>
              <a:t> </a:t>
            </a:r>
            <a:r>
              <a:rPr lang="en-US" sz="2200" b="1" i="1" dirty="0" err="1"/>
              <a:t>sintaksën</a:t>
            </a:r>
            <a:r>
              <a:rPr lang="en-US" sz="2200" b="1" i="1" dirty="0"/>
              <a:t> e </a:t>
            </a:r>
            <a:r>
              <a:rPr lang="en-US" sz="2200" b="1" i="1" dirty="0" err="1"/>
              <a:t>kodit</a:t>
            </a:r>
            <a:r>
              <a:rPr lang="en-US" sz="2200" b="1" i="1" dirty="0"/>
              <a:t> </a:t>
            </a:r>
            <a:r>
              <a:rPr lang="en-US" sz="2200" b="1" i="1" dirty="0" err="1"/>
              <a:t>burimor</a:t>
            </a:r>
            <a:r>
              <a:rPr lang="en-US" sz="2200" b="1" i="1" dirty="0"/>
              <a:t> </a:t>
            </a:r>
            <a:r>
              <a:rPr lang="en-US" sz="2200" b="1" i="1" dirty="0" err="1"/>
              <a:t>edhe</a:t>
            </a:r>
            <a:r>
              <a:rPr lang="en-US" sz="2200" b="1" i="1" dirty="0"/>
              <a:t> </a:t>
            </a:r>
            <a:r>
              <a:rPr lang="en-US" sz="2200" b="1" i="1" dirty="0" err="1"/>
              <a:t>në</a:t>
            </a:r>
            <a:r>
              <a:rPr lang="en-US" sz="2200" b="1" i="1" dirty="0"/>
              <a:t> </a:t>
            </a:r>
            <a:r>
              <a:rPr lang="en-US" sz="2200" b="1" i="1" dirty="0" err="1" smtClean="0"/>
              <a:t>rastin</a:t>
            </a:r>
            <a:r>
              <a:rPr lang="en-US" sz="2200" b="1" i="1" dirty="0"/>
              <a:t> </a:t>
            </a:r>
            <a:r>
              <a:rPr lang="en-US" sz="2200" b="1" i="1" dirty="0" smtClean="0"/>
              <a:t>e </a:t>
            </a:r>
            <a:r>
              <a:rPr lang="en-US" sz="2200" b="1" i="1" dirty="0" err="1"/>
              <a:t>gabimeve</a:t>
            </a:r>
            <a:r>
              <a:rPr lang="en-US" sz="2200" b="1" i="1" dirty="0"/>
              <a:t> </a:t>
            </a:r>
            <a:r>
              <a:rPr lang="en-US" sz="2200" b="1" i="1" dirty="0" err="1"/>
              <a:t>të</a:t>
            </a:r>
            <a:r>
              <a:rPr lang="en-US" sz="2200" b="1" i="1" dirty="0"/>
              <a:t> </a:t>
            </a:r>
            <a:r>
              <a:rPr lang="en-US" sz="2200" b="1" i="1" dirty="0" err="1"/>
              <a:t>vërejtura</a:t>
            </a:r>
            <a:r>
              <a:rPr lang="en-US" sz="2200" b="1" i="1" dirty="0"/>
              <a:t> </a:t>
            </a:r>
            <a:r>
              <a:rPr lang="en-US" sz="2200" b="1" i="1" dirty="0" err="1"/>
              <a:t>shkruan</a:t>
            </a:r>
            <a:r>
              <a:rPr lang="en-US" sz="2200" b="1" i="1" dirty="0"/>
              <a:t> </a:t>
            </a:r>
            <a:r>
              <a:rPr lang="en-US" sz="2200" b="1" i="1" dirty="0" err="1"/>
              <a:t>porosi</a:t>
            </a:r>
            <a:r>
              <a:rPr lang="en-US" sz="2200" b="1" i="1" dirty="0"/>
              <a:t> </a:t>
            </a:r>
            <a:r>
              <a:rPr lang="en-US" sz="2200" b="1" i="1" dirty="0" err="1"/>
              <a:t>përkatëse</a:t>
            </a:r>
            <a:r>
              <a:rPr lang="en-US" sz="2200" b="1" i="1" dirty="0"/>
              <a:t> </a:t>
            </a:r>
            <a:r>
              <a:rPr lang="en-US" sz="2200" b="1" i="1" dirty="0" err="1"/>
              <a:t>për</a:t>
            </a:r>
            <a:r>
              <a:rPr lang="en-US" sz="2200" b="1" i="1" dirty="0"/>
              <a:t> </a:t>
            </a:r>
            <a:r>
              <a:rPr lang="en-US" sz="2200" b="1" i="1" dirty="0" err="1"/>
              <a:t>gabimet</a:t>
            </a:r>
            <a:r>
              <a:rPr lang="en-US" sz="2200" b="1" i="1" dirty="0"/>
              <a:t>. </a:t>
            </a:r>
            <a:r>
              <a:rPr lang="en-US" sz="2200" dirty="0" err="1"/>
              <a:t>Këto</a:t>
            </a:r>
            <a:r>
              <a:rPr lang="en-US" sz="2200" dirty="0"/>
              <a:t> </a:t>
            </a:r>
            <a:r>
              <a:rPr lang="en-US" sz="2200" dirty="0" err="1"/>
              <a:t>gabime</a:t>
            </a:r>
            <a:r>
              <a:rPr lang="en-US" sz="2200" dirty="0"/>
              <a:t> </a:t>
            </a:r>
            <a:r>
              <a:rPr lang="en-US" sz="2200" dirty="0" err="1"/>
              <a:t>quhen</a:t>
            </a:r>
            <a:r>
              <a:rPr lang="en-US" sz="2200" dirty="0"/>
              <a:t> </a:t>
            </a:r>
            <a:r>
              <a:rPr lang="en-US" sz="2200" i="1" dirty="0" err="1" smtClean="0"/>
              <a:t>gabime</a:t>
            </a:r>
            <a:r>
              <a:rPr lang="en-US" sz="2200" i="1" dirty="0"/>
              <a:t> </a:t>
            </a:r>
            <a:r>
              <a:rPr lang="en-US" sz="2200" i="1" dirty="0" err="1" smtClean="0"/>
              <a:t>sintaksore</a:t>
            </a:r>
            <a:r>
              <a:rPr lang="en-US" sz="2200" i="1" dirty="0" smtClean="0"/>
              <a:t> </a:t>
            </a:r>
            <a:r>
              <a:rPr lang="en-US" sz="2200" dirty="0" err="1"/>
              <a:t>ose</a:t>
            </a:r>
            <a:r>
              <a:rPr lang="en-US" sz="2200" dirty="0"/>
              <a:t> </a:t>
            </a:r>
            <a:r>
              <a:rPr lang="en-US" sz="2200" i="1" dirty="0" err="1"/>
              <a:t>gabime</a:t>
            </a:r>
            <a:r>
              <a:rPr lang="en-US" sz="2200" i="1" dirty="0"/>
              <a:t> </a:t>
            </a:r>
            <a:r>
              <a:rPr lang="en-US" sz="2200" i="1" dirty="0" err="1"/>
              <a:t>gjatë</a:t>
            </a:r>
            <a:r>
              <a:rPr lang="en-US" sz="2200" i="1" dirty="0"/>
              <a:t> </a:t>
            </a:r>
            <a:r>
              <a:rPr lang="en-US" sz="2200" i="1" dirty="0" err="1"/>
              <a:t>përkthimit</a:t>
            </a:r>
            <a:r>
              <a:rPr lang="en-US" sz="2200" i="1" dirty="0"/>
              <a:t> </a:t>
            </a:r>
            <a:r>
              <a:rPr lang="en-US" sz="2200" dirty="0"/>
              <a:t>(</a:t>
            </a:r>
            <a:r>
              <a:rPr lang="mk-MK" sz="2200" dirty="0"/>
              <a:t>со</a:t>
            </a:r>
            <a:r>
              <a:rPr lang="en-US" sz="2200" dirty="0" err="1"/>
              <a:t>mpile</a:t>
            </a:r>
            <a:r>
              <a:rPr lang="en-US" sz="2200" dirty="0"/>
              <a:t>-time errors). </a:t>
            </a:r>
            <a:r>
              <a:rPr lang="en-US" sz="2200" dirty="0" err="1"/>
              <a:t>Gabimet</a:t>
            </a:r>
            <a:r>
              <a:rPr lang="en-US" sz="2200" dirty="0"/>
              <a:t> </a:t>
            </a:r>
            <a:r>
              <a:rPr lang="en-US" sz="2200" dirty="0" err="1"/>
              <a:t>sintaksore</a:t>
            </a:r>
            <a:r>
              <a:rPr lang="en-US" sz="2200" dirty="0"/>
              <a:t> </a:t>
            </a:r>
            <a:r>
              <a:rPr lang="en-US" sz="2200" dirty="0" err="1"/>
              <a:t>zbatohen</a:t>
            </a:r>
            <a:r>
              <a:rPr lang="en-US" sz="2200" dirty="0"/>
              <a:t> </a:t>
            </a:r>
            <a:r>
              <a:rPr lang="en-US" sz="2200" dirty="0" err="1" smtClean="0"/>
              <a:t>te</a:t>
            </a:r>
            <a:r>
              <a:rPr lang="en-US" sz="2200" dirty="0"/>
              <a:t> </a:t>
            </a:r>
            <a:r>
              <a:rPr lang="en-US" sz="2200" dirty="0" err="1" smtClean="0"/>
              <a:t>fjalët</a:t>
            </a:r>
            <a:r>
              <a:rPr lang="en-US" sz="2200" dirty="0" smtClean="0"/>
              <a:t> </a:t>
            </a:r>
            <a:r>
              <a:rPr lang="en-US" sz="2200" dirty="0"/>
              <a:t>e </a:t>
            </a:r>
            <a:r>
              <a:rPr lang="en-US" sz="2200" dirty="0" err="1"/>
              <a:t>shkruara</a:t>
            </a:r>
            <a:r>
              <a:rPr lang="en-US" sz="2200" dirty="0"/>
              <a:t> </a:t>
            </a:r>
            <a:r>
              <a:rPr lang="en-US" sz="2200" dirty="0" err="1"/>
              <a:t>jo</a:t>
            </a:r>
            <a:r>
              <a:rPr lang="en-US" sz="2200" dirty="0"/>
              <a:t> </a:t>
            </a:r>
            <a:r>
              <a:rPr lang="en-US" sz="2200" dirty="0" err="1"/>
              <a:t>drejtë</a:t>
            </a:r>
            <a:r>
              <a:rPr lang="en-US" sz="2200" dirty="0"/>
              <a:t> </a:t>
            </a:r>
            <a:r>
              <a:rPr lang="en-US" sz="2200" dirty="0" err="1"/>
              <a:t>prej</a:t>
            </a:r>
            <a:r>
              <a:rPr lang="en-US" sz="2200" dirty="0"/>
              <a:t> </a:t>
            </a:r>
            <a:r>
              <a:rPr lang="en-US" sz="2200" dirty="0" err="1"/>
              <a:t>gjuhës</a:t>
            </a:r>
            <a:r>
              <a:rPr lang="en-US" sz="2200" dirty="0"/>
              <a:t> </a:t>
            </a:r>
            <a:r>
              <a:rPr lang="en-US" sz="2200" dirty="0" err="1"/>
              <a:t>programore</a:t>
            </a:r>
            <a:r>
              <a:rPr lang="en-US" sz="2200" dirty="0"/>
              <a:t>, </a:t>
            </a:r>
            <a:r>
              <a:rPr lang="en-US" sz="2200" dirty="0" err="1"/>
              <a:t>jo</a:t>
            </a:r>
            <a:r>
              <a:rPr lang="en-US" sz="2200" dirty="0"/>
              <a:t> </a:t>
            </a:r>
            <a:r>
              <a:rPr lang="en-US" sz="2200" dirty="0" err="1"/>
              <a:t>drejtë</a:t>
            </a:r>
            <a:r>
              <a:rPr lang="en-US" sz="2200" dirty="0"/>
              <a:t> </a:t>
            </a:r>
            <a:r>
              <a:rPr lang="en-US" sz="2200" dirty="0" err="1"/>
              <a:t>të</a:t>
            </a:r>
            <a:r>
              <a:rPr lang="en-US" sz="2200" dirty="0"/>
              <a:t> </a:t>
            </a:r>
            <a:r>
              <a:rPr lang="en-US" sz="2200" dirty="0" err="1"/>
              <a:t>shfrytëzuara</a:t>
            </a:r>
            <a:r>
              <a:rPr lang="en-US" sz="2200" dirty="0"/>
              <a:t> </a:t>
            </a:r>
            <a:r>
              <a:rPr lang="en-US" sz="2200" dirty="0" err="1"/>
              <a:t>ose</a:t>
            </a:r>
            <a:r>
              <a:rPr lang="en-US" sz="2200" dirty="0"/>
              <a:t> </a:t>
            </a:r>
            <a:r>
              <a:rPr lang="en-US" sz="2200" dirty="0" err="1"/>
              <a:t>shenja</a:t>
            </a:r>
            <a:r>
              <a:rPr lang="en-US" sz="2200" dirty="0"/>
              <a:t> </a:t>
            </a:r>
            <a:r>
              <a:rPr lang="en-US" sz="2200" dirty="0" err="1" smtClean="0"/>
              <a:t>interpuktive</a:t>
            </a:r>
            <a:r>
              <a:rPr lang="en-US" sz="2200" dirty="0"/>
              <a:t> </a:t>
            </a:r>
            <a:r>
              <a:rPr lang="en-US" sz="2200" dirty="0" err="1" smtClean="0"/>
              <a:t>të</a:t>
            </a:r>
            <a:r>
              <a:rPr lang="en-US" sz="2200" dirty="0" smtClean="0"/>
              <a:t> </a:t>
            </a:r>
            <a:r>
              <a:rPr lang="en-US" sz="2200" dirty="0" err="1"/>
              <a:t>lëshuara</a:t>
            </a:r>
            <a:r>
              <a:rPr lang="en-US" sz="2200" dirty="0"/>
              <a:t>, </a:t>
            </a:r>
            <a:r>
              <a:rPr lang="en-US" sz="2200" dirty="0" err="1"/>
              <a:t>jo</a:t>
            </a:r>
            <a:r>
              <a:rPr lang="en-US" sz="2200" dirty="0"/>
              <a:t> </a:t>
            </a:r>
            <a:r>
              <a:rPr lang="en-US" sz="2200" dirty="0" err="1"/>
              <a:t>shfrytëzim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drejtë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kllapave</a:t>
            </a:r>
            <a:r>
              <a:rPr lang="en-US" sz="2200" dirty="0"/>
              <a:t> </a:t>
            </a:r>
            <a:r>
              <a:rPr lang="en-US" sz="2200" dirty="0" err="1"/>
              <a:t>etj</a:t>
            </a:r>
            <a:r>
              <a:rPr lang="en-US" sz="2200" dirty="0"/>
              <a:t>. </a:t>
            </a:r>
            <a:br>
              <a:rPr lang="en-US" sz="22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6319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7962"/>
          </a:xfrm>
        </p:spPr>
        <p:txBody>
          <a:bodyPr/>
          <a:lstStyle/>
          <a:p>
            <a:r>
              <a:rPr lang="en-US" b="1" i="1" dirty="0" err="1"/>
              <a:t>Përkthimi</a:t>
            </a:r>
            <a:r>
              <a:rPr lang="en-US" b="1" i="1" dirty="0"/>
              <a:t> </a:t>
            </a:r>
            <a:r>
              <a:rPr lang="en-US" b="1" i="1" dirty="0" err="1"/>
              <a:t>i</a:t>
            </a:r>
            <a:r>
              <a:rPr lang="en-US" b="1" i="1" dirty="0"/>
              <a:t> </a:t>
            </a:r>
            <a:r>
              <a:rPr lang="en-US" b="1" i="1" dirty="0" err="1"/>
              <a:t>kodit</a:t>
            </a:r>
            <a:r>
              <a:rPr lang="en-US" b="1" i="1" dirty="0"/>
              <a:t> </a:t>
            </a:r>
            <a:r>
              <a:rPr lang="en-US" b="1" i="1" dirty="0" err="1"/>
              <a:t>burimor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0937" y="1392071"/>
            <a:ext cx="9293675" cy="518614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b="1" i="1" dirty="0"/>
              <a:t>Pas </a:t>
            </a:r>
            <a:r>
              <a:rPr lang="en-US" sz="2800" b="1" i="1" dirty="0" err="1"/>
              <a:t>marrjes</a:t>
            </a:r>
            <a:r>
              <a:rPr lang="en-US" sz="2800" b="1" i="1" dirty="0"/>
              <a:t> </a:t>
            </a:r>
            <a:r>
              <a:rPr lang="en-US" sz="2800" b="1" i="1" dirty="0" err="1"/>
              <a:t>së</a:t>
            </a:r>
            <a:r>
              <a:rPr lang="en-US" sz="2800" b="1" i="1" dirty="0"/>
              <a:t> </a:t>
            </a:r>
            <a:r>
              <a:rPr lang="en-US" sz="2800" b="1" i="1" dirty="0" err="1"/>
              <a:t>porosisë</a:t>
            </a:r>
            <a:r>
              <a:rPr lang="en-US" sz="2800" b="1" i="1" dirty="0"/>
              <a:t> </a:t>
            </a:r>
            <a:r>
              <a:rPr lang="en-US" sz="2800" b="1" i="1" dirty="0" err="1"/>
              <a:t>për</a:t>
            </a:r>
            <a:r>
              <a:rPr lang="en-US" sz="2800" b="1" i="1" dirty="0"/>
              <a:t> </a:t>
            </a:r>
            <a:r>
              <a:rPr lang="en-US" sz="2800" b="1" i="1" dirty="0" err="1"/>
              <a:t>gabime</a:t>
            </a:r>
            <a:r>
              <a:rPr lang="en-US" sz="2800" b="1" i="1" dirty="0"/>
              <a:t>, </a:t>
            </a:r>
            <a:r>
              <a:rPr lang="en-US" sz="2800" b="1" i="1" dirty="0" err="1" smtClean="0"/>
              <a:t>programeri</a:t>
            </a:r>
            <a:r>
              <a:rPr lang="en-US" sz="2800" b="1" i="1" dirty="0" smtClean="0"/>
              <a:t> </a:t>
            </a:r>
            <a:r>
              <a:rPr lang="en-US" sz="2800" b="1" i="1" dirty="0" err="1"/>
              <a:t>përpiqet</a:t>
            </a:r>
            <a:r>
              <a:rPr lang="en-US" sz="2800" b="1" i="1" dirty="0"/>
              <a:t> </a:t>
            </a:r>
            <a:r>
              <a:rPr lang="en-US" sz="2800" b="1" i="1" dirty="0" err="1"/>
              <a:t>të</a:t>
            </a:r>
            <a:r>
              <a:rPr lang="en-US" sz="2800" b="1" i="1" dirty="0"/>
              <a:t> </a:t>
            </a:r>
            <a:r>
              <a:rPr lang="en-US" sz="2800" b="1" i="1" dirty="0" err="1"/>
              <a:t>njëjtët</a:t>
            </a:r>
            <a:r>
              <a:rPr lang="en-US" sz="2800" b="1" i="1" dirty="0"/>
              <a:t> </a:t>
            </a:r>
            <a:r>
              <a:rPr lang="en-US" sz="2800" b="1" i="1" dirty="0" err="1"/>
              <a:t>t’i</a:t>
            </a:r>
            <a:r>
              <a:rPr lang="en-US" sz="2800" b="1" i="1" dirty="0"/>
              <a:t> </a:t>
            </a:r>
            <a:r>
              <a:rPr lang="en-US" sz="2800" b="1" i="1" dirty="0" err="1"/>
              <a:t>përmirësojë</a:t>
            </a:r>
            <a:r>
              <a:rPr lang="en-US" sz="2800" b="1" i="1" dirty="0"/>
              <a:t> </a:t>
            </a:r>
            <a:r>
              <a:rPr lang="en-US" sz="2800" b="1" i="1" dirty="0" err="1" smtClean="0"/>
              <a:t>dhe</a:t>
            </a:r>
            <a:r>
              <a:rPr lang="en-US" sz="2800" b="1" i="1" dirty="0"/>
              <a:t> </a:t>
            </a:r>
            <a:r>
              <a:rPr lang="en-US" sz="2800" b="1" i="1" dirty="0" err="1" smtClean="0"/>
              <a:t>përsëri</a:t>
            </a:r>
            <a:r>
              <a:rPr lang="en-US" sz="2800" b="1" i="1" dirty="0" smtClean="0"/>
              <a:t> </a:t>
            </a:r>
            <a:r>
              <a:rPr lang="en-US" sz="2800" b="1" i="1" dirty="0"/>
              <a:t>e </a:t>
            </a:r>
            <a:r>
              <a:rPr lang="en-US" sz="2800" b="1" i="1" dirty="0" err="1"/>
              <a:t>përkthen</a:t>
            </a:r>
            <a:r>
              <a:rPr lang="en-US" sz="2800" b="1" i="1" dirty="0"/>
              <a:t> </a:t>
            </a:r>
            <a:r>
              <a:rPr lang="en-US" sz="2800" b="1" i="1" dirty="0" err="1"/>
              <a:t>kodin</a:t>
            </a:r>
            <a:r>
              <a:rPr lang="en-US" sz="2800" b="1" i="1" dirty="0"/>
              <a:t> </a:t>
            </a:r>
            <a:r>
              <a:rPr lang="en-US" sz="2800" b="1" i="1" dirty="0" err="1"/>
              <a:t>burimor</a:t>
            </a:r>
            <a:r>
              <a:rPr lang="en-US" sz="2800" b="1" i="1" dirty="0"/>
              <a:t>. </a:t>
            </a:r>
            <a:r>
              <a:rPr lang="en-US" sz="2800" b="1" i="1" dirty="0" err="1"/>
              <a:t>Madje</a:t>
            </a:r>
            <a:r>
              <a:rPr lang="en-US" sz="2800" b="1" i="1" dirty="0"/>
              <a:t> </a:t>
            </a:r>
            <a:r>
              <a:rPr lang="en-US" sz="2800" b="1" i="1" dirty="0" err="1"/>
              <a:t>kur</a:t>
            </a:r>
            <a:r>
              <a:rPr lang="en-US" sz="2800" b="1" i="1" dirty="0"/>
              <a:t> </a:t>
            </a:r>
            <a:r>
              <a:rPr lang="en-US" sz="2800" b="1" i="1" dirty="0" err="1"/>
              <a:t>të</a:t>
            </a:r>
            <a:r>
              <a:rPr lang="en-US" sz="2800" b="1" i="1" dirty="0"/>
              <a:t> </a:t>
            </a:r>
            <a:r>
              <a:rPr lang="en-US" sz="2800" b="1" i="1" dirty="0" err="1"/>
              <a:t>gjithë</a:t>
            </a:r>
            <a:r>
              <a:rPr lang="en-US" sz="2800" b="1" i="1" dirty="0"/>
              <a:t> </a:t>
            </a:r>
            <a:r>
              <a:rPr lang="en-US" sz="2800" b="1" i="1" dirty="0" err="1"/>
              <a:t>gabimet</a:t>
            </a:r>
            <a:r>
              <a:rPr lang="en-US" sz="2800" b="1" i="1" dirty="0"/>
              <a:t> do </a:t>
            </a:r>
            <a:r>
              <a:rPr lang="en-US" sz="2800" b="1" i="1" dirty="0" err="1"/>
              <a:t>të</a:t>
            </a:r>
            <a:r>
              <a:rPr lang="en-US" sz="2800" b="1" i="1" dirty="0"/>
              <a:t> </a:t>
            </a:r>
            <a:r>
              <a:rPr lang="en-US" sz="2800" b="1" i="1" dirty="0" err="1"/>
              <a:t>jenë</a:t>
            </a:r>
            <a:r>
              <a:rPr lang="en-US" sz="2800" b="1" i="1" dirty="0"/>
              <a:t> </a:t>
            </a:r>
            <a:r>
              <a:rPr lang="en-US" sz="2800" b="1" i="1" dirty="0" err="1"/>
              <a:t>të</a:t>
            </a:r>
            <a:r>
              <a:rPr lang="en-US" sz="2800" b="1" i="1" dirty="0"/>
              <a:t> </a:t>
            </a:r>
            <a:r>
              <a:rPr lang="en-US" sz="2800" b="1" i="1" dirty="0" err="1"/>
              <a:t>larguara</a:t>
            </a:r>
            <a:r>
              <a:rPr lang="en-US" sz="2800" b="1" i="1" dirty="0"/>
              <a:t>, </a:t>
            </a:r>
            <a:r>
              <a:rPr lang="en-US" sz="2800" b="1" i="1" dirty="0" err="1"/>
              <a:t>procesi</a:t>
            </a:r>
            <a:r>
              <a:rPr lang="en-US" sz="2800" b="1" i="1" dirty="0"/>
              <a:t> </a:t>
            </a:r>
            <a:r>
              <a:rPr lang="en-US" sz="2800" b="1" i="1" dirty="0" err="1" smtClean="0"/>
              <a:t>i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përkthimit</a:t>
            </a:r>
            <a:r>
              <a:rPr lang="en-US" sz="2800" b="1" i="1" dirty="0" smtClean="0"/>
              <a:t> </a:t>
            </a:r>
            <a:r>
              <a:rPr lang="en-US" sz="2800" b="1" i="1" dirty="0" err="1"/>
              <a:t>mund</a:t>
            </a:r>
            <a:r>
              <a:rPr lang="en-US" sz="2800" b="1" i="1" dirty="0"/>
              <a:t> me </a:t>
            </a:r>
            <a:r>
              <a:rPr lang="en-US" sz="2800" b="1" i="1" dirty="0" err="1"/>
              <a:t>sukses</a:t>
            </a:r>
            <a:r>
              <a:rPr lang="en-US" sz="2800" b="1" i="1" dirty="0"/>
              <a:t> </a:t>
            </a:r>
            <a:r>
              <a:rPr lang="en-US" sz="2800" b="1" i="1" dirty="0" err="1"/>
              <a:t>të</a:t>
            </a:r>
            <a:r>
              <a:rPr lang="en-US" sz="2800" b="1" i="1" dirty="0"/>
              <a:t> </a:t>
            </a:r>
            <a:r>
              <a:rPr lang="en-US" sz="2800" b="1" i="1" dirty="0" err="1"/>
              <a:t>realizohet</a:t>
            </a:r>
            <a:r>
              <a:rPr lang="en-US" sz="2800" b="1" i="1" dirty="0"/>
              <a:t>.</a:t>
            </a:r>
            <a:r>
              <a:rPr lang="en-US" sz="2800" dirty="0"/>
              <a:t> Me </a:t>
            </a:r>
            <a:r>
              <a:rPr lang="en-US" sz="2800" dirty="0" err="1"/>
              <a:t>përkthim</a:t>
            </a:r>
            <a:r>
              <a:rPr lang="en-US" sz="2800" dirty="0"/>
              <a:t> </a:t>
            </a:r>
            <a:r>
              <a:rPr lang="en-US" sz="2800" dirty="0" err="1"/>
              <a:t>të</a:t>
            </a:r>
            <a:r>
              <a:rPr lang="en-US" sz="2800" dirty="0"/>
              <a:t> </a:t>
            </a:r>
            <a:r>
              <a:rPr lang="en-US" sz="2800" dirty="0" err="1"/>
              <a:t>kodit</a:t>
            </a:r>
            <a:r>
              <a:rPr lang="en-US" sz="2800" dirty="0"/>
              <a:t> </a:t>
            </a:r>
            <a:r>
              <a:rPr lang="en-US" sz="2800" dirty="0" err="1"/>
              <a:t>burimor</a:t>
            </a:r>
            <a:r>
              <a:rPr lang="en-US" sz="2800" dirty="0"/>
              <a:t> </a:t>
            </a:r>
            <a:r>
              <a:rPr lang="en-US" sz="2800" dirty="0" err="1"/>
              <a:t>fitohet</a:t>
            </a:r>
            <a:r>
              <a:rPr lang="en-US" sz="2800" dirty="0"/>
              <a:t> </a:t>
            </a:r>
            <a:r>
              <a:rPr lang="en-US" sz="2800" dirty="0" err="1"/>
              <a:t>datoteka</a:t>
            </a:r>
            <a:r>
              <a:rPr lang="en-US" sz="2800" dirty="0"/>
              <a:t> </a:t>
            </a:r>
            <a:r>
              <a:rPr lang="en-US" sz="2800" dirty="0" err="1" smtClean="0"/>
              <a:t>prej</a:t>
            </a:r>
            <a:r>
              <a:rPr lang="en-US" sz="2800" dirty="0"/>
              <a:t> </a:t>
            </a:r>
            <a:r>
              <a:rPr lang="en-US" sz="2800" i="1" dirty="0" err="1" smtClean="0"/>
              <a:t>kodit</a:t>
            </a:r>
            <a:r>
              <a:rPr lang="en-US" sz="2800" i="1" dirty="0" smtClean="0"/>
              <a:t> </a:t>
            </a:r>
            <a:r>
              <a:rPr lang="en-US" sz="2800" i="1" dirty="0" err="1"/>
              <a:t>objekt</a:t>
            </a:r>
            <a:r>
              <a:rPr lang="en-US" sz="2800" i="1" dirty="0"/>
              <a:t> </a:t>
            </a:r>
            <a:r>
              <a:rPr lang="en-US" sz="2800" dirty="0"/>
              <a:t>(</a:t>
            </a:r>
            <a:r>
              <a:rPr lang="mk-MK" sz="2800" dirty="0"/>
              <a:t>о</a:t>
            </a:r>
            <a:r>
              <a:rPr lang="en-US" sz="2800" dirty="0"/>
              <a:t>b</a:t>
            </a:r>
            <a:r>
              <a:rPr lang="mk-MK" sz="2800" dirty="0"/>
              <a:t>јес</a:t>
            </a:r>
            <a:r>
              <a:rPr lang="en-US" sz="2800" dirty="0"/>
              <a:t>t </a:t>
            </a:r>
            <a:r>
              <a:rPr lang="mk-MK" sz="2800" dirty="0"/>
              <a:t>со</a:t>
            </a:r>
            <a:r>
              <a:rPr lang="en-US" sz="2800" dirty="0"/>
              <a:t>d</a:t>
            </a:r>
            <a:r>
              <a:rPr lang="mk-MK" sz="2800" dirty="0"/>
              <a:t>е) </a:t>
            </a:r>
            <a:r>
              <a:rPr lang="en-US" sz="2800" dirty="0" err="1"/>
              <a:t>që</a:t>
            </a:r>
            <a:r>
              <a:rPr lang="en-US" sz="2800" dirty="0"/>
              <a:t> </a:t>
            </a:r>
            <a:r>
              <a:rPr lang="en-US" sz="2800" dirty="0" err="1"/>
              <a:t>zakonisht</a:t>
            </a:r>
            <a:r>
              <a:rPr lang="en-US" sz="2800" dirty="0"/>
              <a:t> e </a:t>
            </a:r>
            <a:r>
              <a:rPr lang="en-US" sz="2800" dirty="0" err="1"/>
              <a:t>ka</a:t>
            </a:r>
            <a:r>
              <a:rPr lang="en-US" sz="2800" dirty="0"/>
              <a:t> </a:t>
            </a:r>
            <a:r>
              <a:rPr lang="en-US" sz="2800" dirty="0" err="1"/>
              <a:t>vazhdimin</a:t>
            </a:r>
            <a:r>
              <a:rPr lang="en-US" sz="2800" dirty="0"/>
              <a:t>.</a:t>
            </a:r>
            <a:r>
              <a:rPr lang="mk-MK" sz="2800" dirty="0"/>
              <a:t>о </a:t>
            </a:r>
            <a:r>
              <a:rPr lang="en-US" sz="2800" dirty="0" err="1"/>
              <a:t>ose</a:t>
            </a:r>
            <a:r>
              <a:rPr lang="en-US" sz="2800" dirty="0"/>
              <a:t>.</a:t>
            </a:r>
            <a:r>
              <a:rPr lang="mk-MK" sz="2800" dirty="0"/>
              <a:t>о</a:t>
            </a:r>
            <a:r>
              <a:rPr lang="en-US" sz="2800" dirty="0"/>
              <a:t>b</a:t>
            </a:r>
            <a:r>
              <a:rPr lang="mk-MK" sz="2800" dirty="0"/>
              <a:t>ј (</a:t>
            </a:r>
            <a:r>
              <a:rPr lang="en-US" sz="2800" dirty="0" err="1"/>
              <a:t>te</a:t>
            </a:r>
            <a:r>
              <a:rPr lang="en-US" sz="2800" dirty="0"/>
              <a:t> </a:t>
            </a:r>
            <a:r>
              <a:rPr lang="en-US" sz="2800" dirty="0" err="1"/>
              <a:t>shembulli</a:t>
            </a:r>
            <a:r>
              <a:rPr lang="en-US" sz="2800" dirty="0"/>
              <a:t> </a:t>
            </a:r>
            <a:r>
              <a:rPr lang="en-US" sz="2800" dirty="0" err="1"/>
              <a:t>jonë</a:t>
            </a:r>
            <a:r>
              <a:rPr lang="en-US" sz="2800" dirty="0"/>
              <a:t> </a:t>
            </a:r>
            <a:r>
              <a:rPr lang="en-US" sz="2800" dirty="0" err="1" smtClean="0"/>
              <a:t>mbledhja</a:t>
            </a:r>
            <a:r>
              <a:rPr lang="en-US" sz="2800" dirty="0" smtClean="0"/>
              <a:t>.</a:t>
            </a:r>
            <a:r>
              <a:rPr lang="mk-MK" sz="2800" dirty="0" smtClean="0"/>
              <a:t>о</a:t>
            </a:r>
            <a:r>
              <a:rPr lang="en-US" sz="2800" dirty="0"/>
              <a:t>b</a:t>
            </a:r>
            <a:r>
              <a:rPr lang="mk-MK" sz="2800" dirty="0"/>
              <a:t>ј). </a:t>
            </a:r>
            <a:r>
              <a:rPr lang="mk-MK" dirty="0"/>
              <a:t/>
            </a:r>
            <a:br>
              <a:rPr lang="mk-MK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6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72678"/>
          </a:xfrm>
        </p:spPr>
        <p:txBody>
          <a:bodyPr>
            <a:normAutofit fontScale="90000"/>
          </a:bodyPr>
          <a:lstStyle/>
          <a:p>
            <a:r>
              <a:rPr lang="en-US" b="1" i="1" dirty="0" err="1"/>
              <a:t>Lidhja</a:t>
            </a:r>
            <a:r>
              <a:rPr lang="en-US" b="1" i="1" dirty="0"/>
              <a:t> </a:t>
            </a:r>
            <a:r>
              <a:rPr lang="en-US" b="1" i="1" dirty="0" err="1"/>
              <a:t>te</a:t>
            </a:r>
            <a:r>
              <a:rPr lang="en-US" b="1" i="1" dirty="0"/>
              <a:t> </a:t>
            </a:r>
            <a:r>
              <a:rPr lang="en-US" b="1" i="1" dirty="0" err="1"/>
              <a:t>kodi</a:t>
            </a:r>
            <a:r>
              <a:rPr lang="en-US" b="1" i="1" dirty="0"/>
              <a:t> </a:t>
            </a:r>
            <a:r>
              <a:rPr lang="en-US" b="1" i="1" dirty="0" err="1"/>
              <a:t>realizues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96788"/>
            <a:ext cx="8915400" cy="431443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b="1" i="1" dirty="0"/>
              <a:t>Pas </a:t>
            </a:r>
            <a:r>
              <a:rPr lang="en-US" sz="2400" b="1" i="1" dirty="0" err="1"/>
              <a:t>përkthimit</a:t>
            </a:r>
            <a:r>
              <a:rPr lang="en-US" sz="2400" b="1" i="1" dirty="0"/>
              <a:t> </a:t>
            </a:r>
            <a:r>
              <a:rPr lang="en-US" sz="2400" b="1" i="1" dirty="0" err="1"/>
              <a:t>vijon</a:t>
            </a:r>
            <a:r>
              <a:rPr lang="en-US" sz="2400" b="1" i="1" dirty="0"/>
              <a:t> </a:t>
            </a:r>
            <a:r>
              <a:rPr lang="en-US" sz="2400" b="1" i="1" dirty="0" err="1"/>
              <a:t>faza</a:t>
            </a:r>
            <a:r>
              <a:rPr lang="en-US" sz="2400" b="1" i="1" dirty="0"/>
              <a:t> e </a:t>
            </a:r>
            <a:r>
              <a:rPr lang="en-US" sz="2400" b="1" i="1" dirty="0" err="1"/>
              <a:t>tretë</a:t>
            </a:r>
            <a:r>
              <a:rPr lang="en-US" sz="2400" b="1" i="1" dirty="0"/>
              <a:t> – </a:t>
            </a:r>
            <a:r>
              <a:rPr lang="en-US" sz="2400" b="1" i="1" dirty="0" err="1"/>
              <a:t>lidhja</a:t>
            </a:r>
            <a:r>
              <a:rPr lang="en-US" sz="2400" b="1" i="1" dirty="0"/>
              <a:t> e </a:t>
            </a:r>
            <a:r>
              <a:rPr lang="en-US" sz="2400" b="1" i="1" dirty="0" err="1"/>
              <a:t>kodeve</a:t>
            </a:r>
            <a:r>
              <a:rPr lang="en-US" sz="2400" b="1" i="1" dirty="0"/>
              <a:t> </a:t>
            </a:r>
            <a:r>
              <a:rPr lang="en-US" sz="2400" b="1" i="1" dirty="0" err="1"/>
              <a:t>objekte</a:t>
            </a:r>
            <a:r>
              <a:rPr lang="en-US" sz="2400" b="1" i="1" dirty="0"/>
              <a:t> </a:t>
            </a:r>
            <a:r>
              <a:rPr lang="en-US" sz="2400" b="1" i="1" dirty="0" err="1"/>
              <a:t>te</a:t>
            </a:r>
            <a:r>
              <a:rPr lang="en-US" sz="2400" b="1" i="1" dirty="0"/>
              <a:t> </a:t>
            </a:r>
            <a:r>
              <a:rPr lang="en-US" sz="2400" b="1" i="1" dirty="0" err="1"/>
              <a:t>kodi</a:t>
            </a:r>
            <a:r>
              <a:rPr lang="en-US" sz="2400" b="1" i="1" dirty="0"/>
              <a:t> </a:t>
            </a:r>
            <a:r>
              <a:rPr lang="en-US" sz="2400" b="1" i="1" dirty="0" err="1"/>
              <a:t>realizues</a:t>
            </a:r>
            <a:r>
              <a:rPr lang="en-US" sz="2400" b="1" i="1" dirty="0"/>
              <a:t> me </a:t>
            </a:r>
            <a:r>
              <a:rPr lang="en-US" sz="2400" b="1" i="1" dirty="0" err="1" smtClean="0"/>
              <a:t>ndihmën</a:t>
            </a:r>
            <a:r>
              <a:rPr lang="en-US" sz="2400" b="1" i="1" dirty="0"/>
              <a:t> </a:t>
            </a:r>
            <a:r>
              <a:rPr lang="en-US" sz="2400" b="1" i="1" dirty="0" smtClean="0"/>
              <a:t>e </a:t>
            </a:r>
            <a:r>
              <a:rPr lang="en-US" sz="2400" b="1" i="1" dirty="0" err="1"/>
              <a:t>programeve</a:t>
            </a:r>
            <a:r>
              <a:rPr lang="en-US" sz="2400" b="1" i="1" dirty="0"/>
              <a:t> </a:t>
            </a:r>
            <a:r>
              <a:rPr lang="en-US" sz="2400" b="1" i="1" dirty="0" err="1"/>
              <a:t>lidhëse</a:t>
            </a:r>
            <a:r>
              <a:rPr lang="en-US" sz="2400" b="1" i="1" dirty="0"/>
              <a:t> (linkers). </a:t>
            </a:r>
            <a:r>
              <a:rPr lang="en-US" sz="2400" dirty="0" err="1"/>
              <a:t>Kodi</a:t>
            </a:r>
            <a:r>
              <a:rPr lang="en-US" sz="2400" dirty="0"/>
              <a:t> </a:t>
            </a:r>
            <a:r>
              <a:rPr lang="en-US" sz="2400" dirty="0" err="1"/>
              <a:t>objekt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fituar</a:t>
            </a:r>
            <a:r>
              <a:rPr lang="en-US" sz="2400" dirty="0"/>
              <a:t> me </a:t>
            </a:r>
            <a:r>
              <a:rPr lang="en-US" sz="2400" dirty="0" err="1"/>
              <a:t>përkthim</a:t>
            </a:r>
            <a:r>
              <a:rPr lang="en-US" sz="2400" dirty="0"/>
              <a:t> </a:t>
            </a:r>
            <a:r>
              <a:rPr lang="en-US" sz="2400" dirty="0" err="1"/>
              <a:t>duhet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lidhet</a:t>
            </a:r>
            <a:r>
              <a:rPr lang="en-US" sz="2400" dirty="0"/>
              <a:t> me </a:t>
            </a:r>
            <a:r>
              <a:rPr lang="en-US" sz="2400" dirty="0" err="1" smtClean="0"/>
              <a:t>datotekat</a:t>
            </a:r>
            <a:r>
              <a:rPr lang="en-US" sz="2400" dirty="0"/>
              <a:t> </a:t>
            </a:r>
            <a:r>
              <a:rPr lang="en-US" sz="2400" dirty="0" err="1" smtClean="0"/>
              <a:t>ekzistuese</a:t>
            </a:r>
            <a:r>
              <a:rPr lang="en-US" sz="2400" dirty="0" smtClean="0"/>
              <a:t>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cilat</a:t>
            </a:r>
            <a:r>
              <a:rPr lang="en-US" sz="2400" dirty="0"/>
              <a:t> </a:t>
            </a:r>
            <a:r>
              <a:rPr lang="en-US" sz="2400" dirty="0" err="1"/>
              <a:t>gjenden</a:t>
            </a:r>
            <a:r>
              <a:rPr lang="en-US" sz="2400" dirty="0"/>
              <a:t> </a:t>
            </a:r>
            <a:r>
              <a:rPr lang="en-US" sz="2400" dirty="0" err="1"/>
              <a:t>tanimë</a:t>
            </a:r>
            <a:r>
              <a:rPr lang="en-US" sz="2400" dirty="0"/>
              <a:t> </a:t>
            </a:r>
            <a:r>
              <a:rPr lang="en-US" sz="2400" dirty="0" err="1"/>
              <a:t>programe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vogla</a:t>
            </a:r>
            <a:r>
              <a:rPr lang="en-US" sz="2400" dirty="0"/>
              <a:t> </a:t>
            </a:r>
            <a:r>
              <a:rPr lang="en-US" sz="2400" dirty="0" err="1"/>
              <a:t>tanimë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përkthyera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cilat</a:t>
            </a:r>
            <a:r>
              <a:rPr lang="en-US" sz="2400" dirty="0"/>
              <a:t> </a:t>
            </a:r>
            <a:r>
              <a:rPr lang="en-US" sz="2400" dirty="0" err="1" smtClean="0"/>
              <a:t>shpesh</a:t>
            </a:r>
            <a:r>
              <a:rPr lang="en-US" sz="2400" dirty="0"/>
              <a:t> </a:t>
            </a:r>
            <a:r>
              <a:rPr lang="en-US" sz="2400" dirty="0" err="1" smtClean="0"/>
              <a:t>shfrytëzohen</a:t>
            </a:r>
            <a:r>
              <a:rPr lang="en-US" sz="2400" dirty="0" smtClean="0"/>
              <a:t>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programet</a:t>
            </a:r>
            <a:r>
              <a:rPr lang="en-US" sz="2400" dirty="0"/>
              <a:t>. </a:t>
            </a:r>
            <a:r>
              <a:rPr lang="en-US" sz="2400" dirty="0" err="1"/>
              <a:t>Këto</a:t>
            </a:r>
            <a:r>
              <a:rPr lang="en-US" sz="2400" dirty="0"/>
              <a:t> </a:t>
            </a:r>
            <a:r>
              <a:rPr lang="en-US" sz="2400" dirty="0" err="1"/>
              <a:t>datoteka</a:t>
            </a:r>
            <a:r>
              <a:rPr lang="en-US" sz="2400" dirty="0"/>
              <a:t> </a:t>
            </a:r>
            <a:r>
              <a:rPr lang="en-US" sz="2400" dirty="0" err="1"/>
              <a:t>quhen</a:t>
            </a:r>
            <a:r>
              <a:rPr lang="en-US" sz="2400" dirty="0"/>
              <a:t> </a:t>
            </a:r>
            <a:r>
              <a:rPr lang="en-US" sz="2400" i="1" dirty="0" err="1"/>
              <a:t>biblioteka</a:t>
            </a:r>
            <a:r>
              <a:rPr lang="en-US" sz="2400" i="1" dirty="0"/>
              <a:t> </a:t>
            </a:r>
            <a:r>
              <a:rPr lang="en-US" sz="2400" dirty="0"/>
              <a:t>(libraries).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5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1735"/>
          </a:xfrm>
        </p:spPr>
        <p:txBody>
          <a:bodyPr/>
          <a:lstStyle/>
          <a:p>
            <a:r>
              <a:rPr lang="en-US" b="1" i="1" dirty="0" err="1"/>
              <a:t>Lidhja</a:t>
            </a:r>
            <a:r>
              <a:rPr lang="en-US" b="1" i="1" dirty="0"/>
              <a:t> </a:t>
            </a:r>
            <a:r>
              <a:rPr lang="en-US" b="1" i="1" dirty="0" err="1"/>
              <a:t>te</a:t>
            </a:r>
            <a:r>
              <a:rPr lang="en-US" b="1" i="1" dirty="0"/>
              <a:t> </a:t>
            </a:r>
            <a:r>
              <a:rPr lang="en-US" b="1" i="1" dirty="0" err="1"/>
              <a:t>kodi</a:t>
            </a:r>
            <a:r>
              <a:rPr lang="en-US" b="1" i="1" dirty="0"/>
              <a:t> </a:t>
            </a:r>
            <a:r>
              <a:rPr lang="en-US" b="1" i="1" dirty="0" err="1"/>
              <a:t>realizues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5845"/>
            <a:ext cx="8915400" cy="435537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i="1" dirty="0" err="1"/>
              <a:t>Nëse</a:t>
            </a:r>
            <a:r>
              <a:rPr lang="en-US" sz="2200" b="1" i="1" dirty="0"/>
              <a:t> </a:t>
            </a:r>
            <a:r>
              <a:rPr lang="en-US" sz="2200" b="1" i="1" dirty="0" err="1"/>
              <a:t>kodi</a:t>
            </a:r>
            <a:r>
              <a:rPr lang="en-US" sz="2200" b="1" i="1" dirty="0"/>
              <a:t> </a:t>
            </a:r>
            <a:r>
              <a:rPr lang="en-US" sz="2200" b="1" i="1" dirty="0" err="1"/>
              <a:t>nuk</a:t>
            </a:r>
            <a:r>
              <a:rPr lang="en-US" sz="2200" b="1" i="1" dirty="0"/>
              <a:t> </a:t>
            </a:r>
            <a:r>
              <a:rPr lang="en-US" sz="2200" b="1" i="1" dirty="0" err="1"/>
              <a:t>mund</a:t>
            </a:r>
            <a:r>
              <a:rPr lang="en-US" sz="2200" b="1" i="1" dirty="0"/>
              <a:t> </a:t>
            </a:r>
            <a:r>
              <a:rPr lang="en-US" sz="2200" b="1" i="1" dirty="0" err="1"/>
              <a:t>të</a:t>
            </a:r>
            <a:r>
              <a:rPr lang="en-US" sz="2200" b="1" i="1" dirty="0"/>
              <a:t> </a:t>
            </a:r>
            <a:r>
              <a:rPr lang="en-US" sz="2200" b="1" i="1" dirty="0" err="1"/>
              <a:t>lidhet</a:t>
            </a:r>
            <a:r>
              <a:rPr lang="en-US" sz="2200" b="1" i="1" dirty="0"/>
              <a:t> me </a:t>
            </a:r>
            <a:r>
              <a:rPr lang="en-US" sz="2200" b="1" i="1" dirty="0" err="1"/>
              <a:t>bibliotekat</a:t>
            </a:r>
            <a:r>
              <a:rPr lang="en-US" sz="2200" b="1" i="1" dirty="0"/>
              <a:t> e </a:t>
            </a:r>
            <a:r>
              <a:rPr lang="en-US" sz="2200" b="1" i="1" dirty="0" err="1"/>
              <a:t>nevojshme</a:t>
            </a:r>
            <a:r>
              <a:rPr lang="en-US" sz="2200" b="1" i="1" dirty="0"/>
              <a:t>, </a:t>
            </a:r>
            <a:r>
              <a:rPr lang="en-US" sz="2200" b="1" i="1" dirty="0" err="1"/>
              <a:t>lidhësi</a:t>
            </a:r>
            <a:r>
              <a:rPr lang="en-US" sz="2200" b="1" i="1" dirty="0"/>
              <a:t> do </a:t>
            </a:r>
            <a:r>
              <a:rPr lang="en-US" sz="2200" b="1" i="1" dirty="0" err="1"/>
              <a:t>të</a:t>
            </a:r>
            <a:r>
              <a:rPr lang="en-US" sz="2200" b="1" i="1" dirty="0"/>
              <a:t> </a:t>
            </a:r>
            <a:r>
              <a:rPr lang="en-US" sz="2200" b="1" i="1" dirty="0" err="1"/>
              <a:t>paraqesë</a:t>
            </a:r>
            <a:r>
              <a:rPr lang="en-US" sz="2200" b="1" i="1" dirty="0"/>
              <a:t> </a:t>
            </a:r>
            <a:r>
              <a:rPr lang="en-US" sz="2200" b="1" i="1" dirty="0" err="1" smtClean="0"/>
              <a:t>porosi</a:t>
            </a:r>
            <a:r>
              <a:rPr lang="en-US" sz="2200" b="1" i="1" dirty="0"/>
              <a:t> </a:t>
            </a:r>
            <a:r>
              <a:rPr lang="en-US" sz="2200" b="1" i="1" dirty="0" err="1" smtClean="0"/>
              <a:t>për</a:t>
            </a:r>
            <a:r>
              <a:rPr lang="en-US" sz="2200" b="1" i="1" dirty="0" smtClean="0"/>
              <a:t> </a:t>
            </a:r>
            <a:r>
              <a:rPr lang="en-US" sz="2200" b="1" i="1" dirty="0" err="1"/>
              <a:t>gabimin</a:t>
            </a:r>
            <a:r>
              <a:rPr lang="en-US" sz="2200" b="1" i="1" dirty="0"/>
              <a:t> </a:t>
            </a:r>
            <a:r>
              <a:rPr lang="en-US" sz="2200" b="1" i="1" dirty="0" err="1"/>
              <a:t>dhe</a:t>
            </a:r>
            <a:r>
              <a:rPr lang="en-US" sz="2200" b="1" i="1" dirty="0"/>
              <a:t> </a:t>
            </a:r>
            <a:r>
              <a:rPr lang="en-US" sz="2200" b="1" i="1" dirty="0" err="1"/>
              <a:t>kodi</a:t>
            </a:r>
            <a:r>
              <a:rPr lang="en-US" sz="2200" b="1" i="1" dirty="0"/>
              <a:t> </a:t>
            </a:r>
            <a:r>
              <a:rPr lang="en-US" sz="2200" b="1" i="1" dirty="0" err="1"/>
              <a:t>realizues</a:t>
            </a:r>
            <a:r>
              <a:rPr lang="en-US" sz="2200" b="1" i="1" dirty="0"/>
              <a:t> </a:t>
            </a:r>
            <a:r>
              <a:rPr lang="en-US" sz="2200" b="1" i="1" dirty="0" err="1"/>
              <a:t>nuk</a:t>
            </a:r>
            <a:r>
              <a:rPr lang="en-US" sz="2200" b="1" i="1" dirty="0"/>
              <a:t> do </a:t>
            </a:r>
            <a:r>
              <a:rPr lang="en-US" sz="2200" b="1" i="1" dirty="0" err="1"/>
              <a:t>të</a:t>
            </a:r>
            <a:r>
              <a:rPr lang="en-US" sz="2200" b="1" i="1" dirty="0"/>
              <a:t> </a:t>
            </a:r>
            <a:r>
              <a:rPr lang="en-US" sz="2200" b="1" i="1" dirty="0" err="1"/>
              <a:t>krijohet</a:t>
            </a:r>
            <a:r>
              <a:rPr lang="en-US" sz="2200" b="1" i="1" dirty="0"/>
              <a:t>. </a:t>
            </a:r>
            <a:r>
              <a:rPr lang="en-US" sz="2200" b="1" i="1" dirty="0" err="1"/>
              <a:t>Këto</a:t>
            </a:r>
            <a:r>
              <a:rPr lang="en-US" sz="2200" b="1" i="1" dirty="0"/>
              <a:t> </a:t>
            </a:r>
            <a:r>
              <a:rPr lang="en-US" sz="2200" b="1" i="1" dirty="0" err="1"/>
              <a:t>gabime</a:t>
            </a:r>
            <a:r>
              <a:rPr lang="en-US" sz="2200" b="1" i="1" dirty="0"/>
              <a:t> </a:t>
            </a:r>
            <a:r>
              <a:rPr lang="en-US" sz="2200" b="1" i="1" dirty="0" err="1"/>
              <a:t>quhen</a:t>
            </a:r>
            <a:r>
              <a:rPr lang="en-US" sz="2200" b="1" i="1" dirty="0"/>
              <a:t> </a:t>
            </a:r>
            <a:r>
              <a:rPr lang="en-US" sz="2200" b="1" i="1" dirty="0" err="1"/>
              <a:t>gabime</a:t>
            </a:r>
            <a:r>
              <a:rPr lang="en-US" sz="2200" b="1" i="1" dirty="0"/>
              <a:t> </a:t>
            </a:r>
            <a:r>
              <a:rPr lang="en-US" sz="2200" b="1" i="1" dirty="0" err="1"/>
              <a:t>gjatë</a:t>
            </a:r>
            <a:r>
              <a:rPr lang="en-US" sz="2200" b="1" i="1" dirty="0"/>
              <a:t> </a:t>
            </a:r>
            <a:r>
              <a:rPr lang="en-US" sz="2200" b="1" i="1" dirty="0" err="1" smtClean="0"/>
              <a:t>lidhjes</a:t>
            </a:r>
            <a:r>
              <a:rPr lang="en-US" sz="2200" b="1" i="1" dirty="0"/>
              <a:t> </a:t>
            </a:r>
            <a:r>
              <a:rPr lang="en-US" sz="2200" b="1" i="1" dirty="0" smtClean="0"/>
              <a:t>(link-time </a:t>
            </a:r>
            <a:r>
              <a:rPr lang="en-US" sz="2200" b="1" i="1" dirty="0"/>
              <a:t>errors). </a:t>
            </a:r>
            <a:r>
              <a:rPr lang="en-US" sz="2200" dirty="0" err="1"/>
              <a:t>Programori</a:t>
            </a:r>
            <a:r>
              <a:rPr lang="en-US" sz="2200" dirty="0"/>
              <a:t> </a:t>
            </a:r>
            <a:r>
              <a:rPr lang="en-US" sz="2200" dirty="0" err="1"/>
              <a:t>patjetër</a:t>
            </a:r>
            <a:r>
              <a:rPr lang="en-US" sz="2200" dirty="0"/>
              <a:t> </a:t>
            </a:r>
            <a:r>
              <a:rPr lang="en-US" sz="2200" dirty="0" err="1"/>
              <a:t>t’i</a:t>
            </a:r>
            <a:r>
              <a:rPr lang="en-US" sz="2200" dirty="0"/>
              <a:t> </a:t>
            </a:r>
            <a:r>
              <a:rPr lang="en-US" sz="2200" dirty="0" err="1"/>
              <a:t>përmirësojë</a:t>
            </a:r>
            <a:r>
              <a:rPr lang="en-US" sz="2200" dirty="0"/>
              <a:t> </a:t>
            </a:r>
            <a:r>
              <a:rPr lang="en-US" sz="2200" dirty="0" err="1"/>
              <a:t>këto</a:t>
            </a:r>
            <a:r>
              <a:rPr lang="en-US" sz="2200" dirty="0"/>
              <a:t> </a:t>
            </a:r>
            <a:r>
              <a:rPr lang="en-US" sz="2200" dirty="0" err="1"/>
              <a:t>gabime</a:t>
            </a:r>
            <a:r>
              <a:rPr lang="en-US" sz="2200" dirty="0"/>
              <a:t> </a:t>
            </a:r>
            <a:r>
              <a:rPr lang="en-US" sz="2200" dirty="0" err="1"/>
              <a:t>dhe</a:t>
            </a:r>
            <a:r>
              <a:rPr lang="en-US" sz="2200" dirty="0"/>
              <a:t> </a:t>
            </a:r>
            <a:r>
              <a:rPr lang="en-US" sz="2200" dirty="0" err="1"/>
              <a:t>përsëri</a:t>
            </a:r>
            <a:r>
              <a:rPr lang="en-US" sz="2200" dirty="0"/>
              <a:t> </a:t>
            </a:r>
            <a:r>
              <a:rPr lang="en-US" sz="2200" dirty="0" err="1"/>
              <a:t>të</a:t>
            </a:r>
            <a:r>
              <a:rPr lang="en-US" sz="2200" dirty="0"/>
              <a:t> </a:t>
            </a:r>
            <a:r>
              <a:rPr lang="en-US" sz="2200" dirty="0" err="1"/>
              <a:t>përpiqet</a:t>
            </a:r>
            <a:r>
              <a:rPr lang="en-US" sz="2200" dirty="0"/>
              <a:t> </a:t>
            </a:r>
            <a:r>
              <a:rPr lang="en-US" sz="2200" dirty="0" err="1" smtClean="0"/>
              <a:t>dhe</a:t>
            </a:r>
            <a:r>
              <a:rPr lang="en-US" sz="2200" dirty="0"/>
              <a:t> </a:t>
            </a:r>
            <a:r>
              <a:rPr lang="en-US" sz="2200" dirty="0" err="1" smtClean="0"/>
              <a:t>përkthim</a:t>
            </a:r>
            <a:r>
              <a:rPr lang="en-US" sz="2200" dirty="0" smtClean="0"/>
              <a:t> </a:t>
            </a:r>
            <a:r>
              <a:rPr lang="en-US" sz="2200" dirty="0" err="1"/>
              <a:t>dhe</a:t>
            </a:r>
            <a:r>
              <a:rPr lang="en-US" sz="2200" dirty="0"/>
              <a:t> </a:t>
            </a:r>
            <a:r>
              <a:rPr lang="en-US" sz="2200" dirty="0" err="1"/>
              <a:t>lidhje</a:t>
            </a:r>
            <a:r>
              <a:rPr lang="en-US" sz="2200" dirty="0"/>
              <a:t>. Me </a:t>
            </a:r>
            <a:r>
              <a:rPr lang="en-US" sz="2200" dirty="0" err="1"/>
              <a:t>lidhje</a:t>
            </a:r>
            <a:r>
              <a:rPr lang="en-US" sz="2200" dirty="0"/>
              <a:t> </a:t>
            </a:r>
            <a:r>
              <a:rPr lang="en-US" sz="2200" dirty="0" err="1"/>
              <a:t>të</a:t>
            </a:r>
            <a:r>
              <a:rPr lang="en-US" sz="2200" dirty="0"/>
              <a:t> </a:t>
            </a:r>
            <a:r>
              <a:rPr lang="en-US" sz="2200" dirty="0" err="1"/>
              <a:t>suksesshme</a:t>
            </a:r>
            <a:r>
              <a:rPr lang="en-US" sz="2200" dirty="0"/>
              <a:t> </a:t>
            </a:r>
            <a:r>
              <a:rPr lang="en-US" sz="2200" dirty="0" err="1"/>
              <a:t>fitohet</a:t>
            </a:r>
            <a:r>
              <a:rPr lang="en-US" sz="2200" dirty="0"/>
              <a:t> </a:t>
            </a:r>
            <a:r>
              <a:rPr lang="en-US" sz="2200" dirty="0" err="1"/>
              <a:t>kodi</a:t>
            </a:r>
            <a:r>
              <a:rPr lang="en-US" sz="2200" dirty="0"/>
              <a:t> </a:t>
            </a:r>
            <a:r>
              <a:rPr lang="en-US" sz="2200" dirty="0" err="1"/>
              <a:t>realizues</a:t>
            </a:r>
            <a:r>
              <a:rPr lang="en-US" sz="2200" dirty="0"/>
              <a:t>, </a:t>
            </a:r>
            <a:r>
              <a:rPr lang="en-US" sz="2200" dirty="0" err="1"/>
              <a:t>përkatësisht</a:t>
            </a:r>
            <a:r>
              <a:rPr lang="en-US" sz="2200" dirty="0"/>
              <a:t> </a:t>
            </a:r>
            <a:r>
              <a:rPr lang="en-US" sz="2200" dirty="0" err="1"/>
              <a:t>datoteka</a:t>
            </a:r>
            <a:r>
              <a:rPr lang="en-US" sz="2200" dirty="0"/>
              <a:t> </a:t>
            </a:r>
            <a:r>
              <a:rPr lang="en-US" sz="2200" dirty="0" err="1"/>
              <a:t>të</a:t>
            </a:r>
            <a:r>
              <a:rPr lang="en-US" sz="2200" dirty="0"/>
              <a:t> </a:t>
            </a:r>
            <a:r>
              <a:rPr lang="en-US" sz="2200" dirty="0" err="1" smtClean="0"/>
              <a:t>cilës</a:t>
            </a:r>
            <a:r>
              <a:rPr lang="en-US" sz="2200" dirty="0"/>
              <a:t> </a:t>
            </a:r>
            <a:r>
              <a:rPr lang="en-US" sz="2200" dirty="0" err="1" smtClean="0"/>
              <a:t>i</a:t>
            </a:r>
            <a:r>
              <a:rPr lang="en-US" sz="2200" dirty="0" smtClean="0"/>
              <a:t> </a:t>
            </a:r>
            <a:r>
              <a:rPr lang="en-US" sz="2200" dirty="0" err="1"/>
              <a:t>shoqërohet</a:t>
            </a:r>
            <a:r>
              <a:rPr lang="en-US" sz="2200" dirty="0"/>
              <a:t> </a:t>
            </a:r>
            <a:r>
              <a:rPr lang="en-US" sz="2200" dirty="0" err="1"/>
              <a:t>kodi</a:t>
            </a:r>
            <a:r>
              <a:rPr lang="en-US" sz="2200" dirty="0"/>
              <a:t> </a:t>
            </a:r>
            <a:r>
              <a:rPr lang="en-US" sz="2200" dirty="0" err="1"/>
              <a:t>realizues</a:t>
            </a:r>
            <a:r>
              <a:rPr lang="en-US" sz="2200" dirty="0"/>
              <a:t>, </a:t>
            </a:r>
            <a:r>
              <a:rPr lang="en-US" sz="2200" dirty="0" err="1"/>
              <a:t>vazhdimi</a:t>
            </a:r>
            <a:r>
              <a:rPr lang="en-US" sz="2200" dirty="0"/>
              <a:t>.</a:t>
            </a:r>
            <a:r>
              <a:rPr lang="mk-MK" sz="2200" dirty="0"/>
              <a:t>ехе. </a:t>
            </a:r>
            <a:r>
              <a:rPr lang="en-US" sz="2200" dirty="0" err="1"/>
              <a:t>Datoteka</a:t>
            </a:r>
            <a:r>
              <a:rPr lang="en-US" sz="2200" dirty="0"/>
              <a:t> e </a:t>
            </a:r>
            <a:r>
              <a:rPr lang="en-US" sz="2200" dirty="0" err="1"/>
              <a:t>realizuar</a:t>
            </a:r>
            <a:r>
              <a:rPr lang="en-US" sz="2200" dirty="0"/>
              <a:t> </a:t>
            </a:r>
            <a:r>
              <a:rPr lang="en-US" sz="2200" dirty="0" err="1"/>
              <a:t>mund</a:t>
            </a:r>
            <a:r>
              <a:rPr lang="en-US" sz="2200" dirty="0"/>
              <a:t> </a:t>
            </a:r>
            <a:r>
              <a:rPr lang="en-US" sz="2200" dirty="0" err="1"/>
              <a:t>të</a:t>
            </a:r>
            <a:r>
              <a:rPr lang="en-US" sz="2200" dirty="0"/>
              <a:t> </a:t>
            </a:r>
            <a:r>
              <a:rPr lang="en-US" sz="2200" dirty="0" err="1"/>
              <a:t>shfrytëzohet</a:t>
            </a:r>
            <a:r>
              <a:rPr lang="en-US" sz="2200" dirty="0"/>
              <a:t> </a:t>
            </a:r>
            <a:r>
              <a:rPr lang="en-US" sz="2200" dirty="0" err="1"/>
              <a:t>në</a:t>
            </a:r>
            <a:r>
              <a:rPr lang="en-US" sz="2200" dirty="0"/>
              <a:t> </a:t>
            </a:r>
            <a:r>
              <a:rPr lang="en-US" sz="2200" dirty="0" err="1" smtClean="0"/>
              <a:t>mënyrë</a:t>
            </a:r>
            <a:r>
              <a:rPr lang="en-US" sz="2200" dirty="0"/>
              <a:t> </a:t>
            </a:r>
            <a:r>
              <a:rPr lang="en-US" sz="2200" dirty="0" err="1" smtClean="0"/>
              <a:t>të</a:t>
            </a:r>
            <a:r>
              <a:rPr lang="en-US" sz="2200" dirty="0" smtClean="0"/>
              <a:t> </a:t>
            </a:r>
            <a:r>
              <a:rPr lang="en-US" sz="2200" dirty="0" err="1"/>
              <a:t>pavarur</a:t>
            </a:r>
            <a:r>
              <a:rPr lang="en-US" sz="2200" dirty="0"/>
              <a:t> </a:t>
            </a:r>
            <a:r>
              <a:rPr lang="en-US" sz="2200" dirty="0" err="1"/>
              <a:t>te</a:t>
            </a:r>
            <a:r>
              <a:rPr lang="en-US" sz="2200" dirty="0"/>
              <a:t> </a:t>
            </a:r>
            <a:r>
              <a:rPr lang="en-US" sz="2200" dirty="0" err="1"/>
              <a:t>cilido</a:t>
            </a:r>
            <a:r>
              <a:rPr lang="en-US" sz="2200" dirty="0"/>
              <a:t> </a:t>
            </a:r>
            <a:r>
              <a:rPr lang="en-US" sz="2200" dirty="0" err="1"/>
              <a:t>kompjuter</a:t>
            </a:r>
            <a:r>
              <a:rPr lang="en-US" sz="2200" dirty="0"/>
              <a:t>. </a:t>
            </a:r>
            <a:br>
              <a:rPr lang="en-US" sz="22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9017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189</TotalTime>
  <Words>833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PAMJA PËRFUNDIMTARE E KODEVE PROGRAMUESE</vt:lpstr>
      <vt:lpstr>PowerPoint Presentation</vt:lpstr>
      <vt:lpstr>Krijimi i programit realizues</vt:lpstr>
      <vt:lpstr>PowerPoint Presentation</vt:lpstr>
      <vt:lpstr>Të shkruarit e kodit burimor </vt:lpstr>
      <vt:lpstr>Përkthimi i kodit burimor  </vt:lpstr>
      <vt:lpstr>Përkthimi i kodit burimor</vt:lpstr>
      <vt:lpstr>Lidhja te kodi realizues  </vt:lpstr>
      <vt:lpstr>Lidhja te kodi realizues</vt:lpstr>
      <vt:lpstr>Testimi i programit  </vt:lpstr>
      <vt:lpstr>Shembull për gabim sintaksor dhe logjik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PAMJA PWRFUNDIMTARE E KODEVE PROGRAMUESE</dc:title>
  <dc:creator>Jetmir</dc:creator>
  <cp:lastModifiedBy>Jetmir Zendeli</cp:lastModifiedBy>
  <cp:revision>16</cp:revision>
  <dcterms:created xsi:type="dcterms:W3CDTF">2019-10-06T10:49:16Z</dcterms:created>
  <dcterms:modified xsi:type="dcterms:W3CDTF">2022-10-14T07:29:13Z</dcterms:modified>
</cp:coreProperties>
</file>