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59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36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2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24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5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4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9EC1-4DDD-4834-B407-7C5D2F661D8E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9AB7C5-B389-47F4-940D-2CB2B7096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editor/?tutorial=getStarted" TargetMode="External"/><Relationship Id="rId2" Type="http://schemas.openxmlformats.org/officeDocument/2006/relationships/hyperlink" Target="https://scratch.mit.edu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Gjuha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programore</a:t>
            </a:r>
            <a:r>
              <a:rPr lang="en-US" dirty="0" smtClean="0">
                <a:solidFill>
                  <a:schemeClr val="tx1"/>
                </a:solidFill>
              </a:rPr>
              <a:t> SCRATCH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0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32263"/>
            <a:ext cx="8596668" cy="55090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Scratch </a:t>
            </a:r>
            <a:r>
              <a:rPr lang="en-US" sz="2800" dirty="0" err="1" smtClean="0"/>
              <a:t>është</a:t>
            </a:r>
            <a:r>
              <a:rPr lang="en-US" sz="2800" dirty="0" smtClean="0"/>
              <a:t> </a:t>
            </a:r>
            <a:r>
              <a:rPr lang="en-US" sz="2800" dirty="0" err="1" smtClean="0"/>
              <a:t>gjuhë</a:t>
            </a:r>
            <a:r>
              <a:rPr lang="en-US" sz="2800" dirty="0" smtClean="0"/>
              <a:t> </a:t>
            </a:r>
            <a:r>
              <a:rPr lang="en-US" sz="2800" dirty="0" err="1" smtClean="0"/>
              <a:t>vizuele</a:t>
            </a:r>
            <a:r>
              <a:rPr lang="en-US" sz="2800" dirty="0" smtClean="0"/>
              <a:t> e </a:t>
            </a:r>
            <a:r>
              <a:rPr lang="en-US" sz="2800" dirty="0" err="1" smtClean="0"/>
              <a:t>lartë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programuese</a:t>
            </a:r>
            <a:r>
              <a:rPr lang="en-US" sz="2800" dirty="0" smtClean="0"/>
              <a:t> me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cilën</a:t>
            </a:r>
            <a:r>
              <a:rPr lang="en-US" sz="2800" dirty="0" smtClean="0"/>
              <a:t> </a:t>
            </a:r>
            <a:r>
              <a:rPr lang="en-US" sz="2800" dirty="0" err="1" smtClean="0"/>
              <a:t>mund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krijohen</a:t>
            </a:r>
            <a:r>
              <a:rPr lang="en-US" sz="2800" dirty="0" smtClean="0"/>
              <a:t> “</a:t>
            </a:r>
            <a:r>
              <a:rPr lang="en-US" sz="2800" dirty="0" err="1" smtClean="0"/>
              <a:t>tregime</a:t>
            </a:r>
            <a:r>
              <a:rPr lang="en-US" sz="2800" dirty="0" smtClean="0"/>
              <a:t>” </a:t>
            </a:r>
            <a:r>
              <a:rPr lang="en-US" sz="2800" dirty="0" err="1" smtClean="0"/>
              <a:t>interesante</a:t>
            </a:r>
            <a:r>
              <a:rPr lang="en-US" sz="2800" dirty="0" smtClean="0"/>
              <a:t>, </a:t>
            </a:r>
            <a:r>
              <a:rPr lang="en-US" sz="2800" dirty="0" err="1" smtClean="0"/>
              <a:t>animacione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lojëra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Scratch </a:t>
            </a:r>
            <a:r>
              <a:rPr lang="en-US" sz="2800" dirty="0" err="1" smtClean="0"/>
              <a:t>është</a:t>
            </a:r>
            <a:r>
              <a:rPr lang="en-US" sz="2800" dirty="0" smtClean="0"/>
              <a:t> </a:t>
            </a:r>
            <a:r>
              <a:rPr lang="en-US" sz="2800" dirty="0" err="1" smtClean="0"/>
              <a:t>gjithashtu</a:t>
            </a:r>
            <a:r>
              <a:rPr lang="en-US" sz="2800" dirty="0" smtClean="0"/>
              <a:t> </a:t>
            </a:r>
            <a:r>
              <a:rPr lang="en-US" sz="2800" dirty="0" err="1" smtClean="0"/>
              <a:t>edhe</a:t>
            </a:r>
            <a:r>
              <a:rPr lang="en-US" sz="2800" dirty="0" smtClean="0"/>
              <a:t> </a:t>
            </a:r>
            <a:r>
              <a:rPr lang="en-US" sz="2800" dirty="0" err="1" smtClean="0"/>
              <a:t>emri</a:t>
            </a:r>
            <a:r>
              <a:rPr lang="en-US" sz="2800" dirty="0" smtClean="0"/>
              <a:t> </a:t>
            </a:r>
            <a:r>
              <a:rPr lang="en-US" sz="2800" dirty="0" err="1" smtClean="0"/>
              <a:t>për</a:t>
            </a:r>
            <a:r>
              <a:rPr lang="en-US" sz="2800" dirty="0" smtClean="0"/>
              <a:t> </a:t>
            </a:r>
            <a:r>
              <a:rPr lang="en-US" sz="2800" dirty="0" err="1" smtClean="0"/>
              <a:t>mjedisin</a:t>
            </a:r>
            <a:r>
              <a:rPr lang="en-US" sz="2800" dirty="0" smtClean="0"/>
              <a:t> </a:t>
            </a:r>
            <a:r>
              <a:rPr lang="en-US" sz="2800" dirty="0" err="1" smtClean="0"/>
              <a:t>grafik</a:t>
            </a:r>
            <a:r>
              <a:rPr lang="en-US" sz="2800" dirty="0" smtClean="0"/>
              <a:t> </a:t>
            </a:r>
            <a:r>
              <a:rPr lang="en-US" sz="2800" dirty="0" err="1" smtClean="0"/>
              <a:t>për</a:t>
            </a:r>
            <a:r>
              <a:rPr lang="en-US" sz="2800" dirty="0" smtClean="0"/>
              <a:t> </a:t>
            </a:r>
            <a:r>
              <a:rPr lang="en-US" sz="2800" dirty="0" err="1" smtClean="0"/>
              <a:t>zhvillimin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publikimin</a:t>
            </a:r>
            <a:r>
              <a:rPr lang="en-US" sz="2800" dirty="0" smtClean="0"/>
              <a:t> e </a:t>
            </a:r>
            <a:r>
              <a:rPr lang="en-US" sz="2800" dirty="0" err="1" smtClean="0"/>
              <a:t>programeve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shkruara</a:t>
            </a:r>
            <a:r>
              <a:rPr lang="en-US" sz="2800" dirty="0" smtClean="0"/>
              <a:t> me </a:t>
            </a:r>
            <a:r>
              <a:rPr lang="en-US" sz="2800" dirty="0" err="1" smtClean="0"/>
              <a:t>programin</a:t>
            </a:r>
            <a:r>
              <a:rPr lang="en-US" sz="2800" dirty="0" smtClean="0"/>
              <a:t> Scratch.</a:t>
            </a:r>
          </a:p>
          <a:p>
            <a:r>
              <a:rPr lang="en-US" sz="2800" dirty="0" err="1" smtClean="0"/>
              <a:t>Programimi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Scratch </a:t>
            </a:r>
            <a:r>
              <a:rPr lang="en-US" sz="2800" dirty="0" err="1" smtClean="0"/>
              <a:t>bazohet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ndërtimin</a:t>
            </a:r>
            <a:r>
              <a:rPr lang="en-US" sz="2800" dirty="0" smtClean="0"/>
              <a:t> e </a:t>
            </a:r>
            <a:r>
              <a:rPr lang="en-US" sz="2800" dirty="0" err="1" smtClean="0"/>
              <a:t>projekteve</a:t>
            </a:r>
            <a:r>
              <a:rPr lang="en-US" sz="2800" dirty="0" smtClean="0"/>
              <a:t> me </a:t>
            </a:r>
            <a:r>
              <a:rPr lang="en-US" sz="2800" dirty="0" err="1" smtClean="0"/>
              <a:t>ndihmën</a:t>
            </a:r>
            <a:r>
              <a:rPr lang="en-US" sz="2800" dirty="0" smtClean="0"/>
              <a:t> e </a:t>
            </a:r>
            <a:r>
              <a:rPr lang="en-US" sz="2800" dirty="0" err="1" smtClean="0"/>
              <a:t>objekteve</a:t>
            </a:r>
            <a:r>
              <a:rPr lang="en-US" sz="2800" dirty="0" smtClean="0"/>
              <a:t>,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quajtur</a:t>
            </a:r>
            <a:r>
              <a:rPr lang="en-US" sz="2800" dirty="0" smtClean="0"/>
              <a:t> </a:t>
            </a:r>
            <a:r>
              <a:rPr lang="en-US" sz="2800" dirty="0" err="1" smtClean="0"/>
              <a:t>figura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139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0501"/>
            <a:ext cx="8596668" cy="54408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Në</a:t>
            </a:r>
            <a:r>
              <a:rPr lang="en-US" sz="2800" dirty="0" smtClean="0"/>
              <a:t> Scratch </a:t>
            </a:r>
            <a:r>
              <a:rPr lang="en-US" sz="2800" dirty="0" err="1" smtClean="0"/>
              <a:t>deklaratat</a:t>
            </a:r>
            <a:r>
              <a:rPr lang="en-US" sz="2800" dirty="0" smtClean="0"/>
              <a:t> </a:t>
            </a:r>
            <a:r>
              <a:rPr lang="en-US" sz="2800" dirty="0" err="1" smtClean="0"/>
              <a:t>janë</a:t>
            </a:r>
            <a:r>
              <a:rPr lang="en-US" sz="2800" dirty="0" smtClean="0"/>
              <a:t> </a:t>
            </a:r>
            <a:r>
              <a:rPr lang="en-US" sz="2800" dirty="0" err="1" smtClean="0"/>
              <a:t>paraqitur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formën</a:t>
            </a:r>
            <a:r>
              <a:rPr lang="en-US" sz="2800" dirty="0" smtClean="0"/>
              <a:t> e </a:t>
            </a:r>
            <a:r>
              <a:rPr lang="en-US" sz="2800" dirty="0" err="1" smtClean="0"/>
              <a:t>blloqeve</a:t>
            </a:r>
            <a:r>
              <a:rPr lang="en-US" sz="2800" dirty="0" smtClean="0"/>
              <a:t> </a:t>
            </a:r>
            <a:r>
              <a:rPr lang="en-US" sz="2800" dirty="0" err="1" smtClean="0"/>
              <a:t>që</a:t>
            </a:r>
            <a:r>
              <a:rPr lang="en-US" sz="2800" dirty="0" smtClean="0"/>
              <a:t> </a:t>
            </a:r>
            <a:r>
              <a:rPr lang="en-US" sz="2800" dirty="0" err="1" smtClean="0"/>
              <a:t>ndahen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9 </a:t>
            </a:r>
            <a:r>
              <a:rPr lang="en-US" sz="2800" dirty="0" err="1" smtClean="0"/>
              <a:t>kategori</a:t>
            </a:r>
            <a:r>
              <a:rPr lang="en-US" sz="2800" dirty="0" smtClean="0"/>
              <a:t>: </a:t>
            </a:r>
            <a:r>
              <a:rPr lang="en-US" sz="2800" dirty="0" err="1" smtClean="0"/>
              <a:t>lëvizjet</a:t>
            </a:r>
            <a:r>
              <a:rPr lang="en-US" sz="2800" dirty="0" smtClean="0"/>
              <a:t>, </a:t>
            </a:r>
            <a:r>
              <a:rPr lang="en-US" sz="2800" dirty="0" err="1" smtClean="0"/>
              <a:t>shikimet</a:t>
            </a:r>
            <a:r>
              <a:rPr lang="en-US" sz="2800" dirty="0" smtClean="0"/>
              <a:t>, </a:t>
            </a:r>
            <a:r>
              <a:rPr lang="en-US" sz="2800" dirty="0" err="1" smtClean="0"/>
              <a:t>zërat</a:t>
            </a:r>
            <a:r>
              <a:rPr lang="en-US" sz="2800" dirty="0" smtClean="0"/>
              <a:t>, </a:t>
            </a:r>
            <a:r>
              <a:rPr lang="en-US" sz="2800" dirty="0" err="1" smtClean="0"/>
              <a:t>eventet</a:t>
            </a:r>
            <a:r>
              <a:rPr lang="en-US" sz="2800" dirty="0" smtClean="0"/>
              <a:t>, </a:t>
            </a:r>
            <a:r>
              <a:rPr lang="en-US" sz="2800" dirty="0" err="1" smtClean="0"/>
              <a:t>kontrollë</a:t>
            </a:r>
            <a:r>
              <a:rPr lang="en-US" sz="2800" dirty="0" smtClean="0"/>
              <a:t>, </a:t>
            </a:r>
            <a:r>
              <a:rPr lang="en-US" sz="2800" dirty="0" err="1" smtClean="0"/>
              <a:t>shqisat</a:t>
            </a:r>
            <a:r>
              <a:rPr lang="en-US" sz="2800" dirty="0" smtClean="0"/>
              <a:t>, </a:t>
            </a:r>
            <a:r>
              <a:rPr lang="en-US" sz="2800" dirty="0" err="1" smtClean="0"/>
              <a:t>operatorët</a:t>
            </a:r>
            <a:r>
              <a:rPr lang="en-US" sz="2800" dirty="0" smtClean="0"/>
              <a:t>, </a:t>
            </a:r>
            <a:r>
              <a:rPr lang="en-US" sz="2800" dirty="0" err="1" smtClean="0"/>
              <a:t>variablat</a:t>
            </a:r>
            <a:r>
              <a:rPr lang="en-US" sz="2800" dirty="0" smtClean="0"/>
              <a:t>, </a:t>
            </a:r>
            <a:r>
              <a:rPr lang="en-US" sz="2800" dirty="0" err="1" smtClean="0"/>
              <a:t>blloqet</a:t>
            </a:r>
            <a:r>
              <a:rPr lang="en-US" sz="2800" dirty="0" smtClean="0"/>
              <a:t> e </a:t>
            </a:r>
            <a:r>
              <a:rPr lang="en-US" sz="2800" dirty="0" err="1" smtClean="0"/>
              <a:t>mia</a:t>
            </a:r>
            <a:r>
              <a:rPr lang="en-US" sz="2800" dirty="0" smtClean="0"/>
              <a:t>. </a:t>
            </a:r>
            <a:r>
              <a:rPr lang="en-US" sz="2800" dirty="0" err="1" smtClean="0"/>
              <a:t>Ato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mundësojnë</a:t>
            </a:r>
            <a:r>
              <a:rPr lang="en-US" sz="2800" dirty="0" smtClean="0"/>
              <a:t> </a:t>
            </a:r>
            <a:r>
              <a:rPr lang="en-US" sz="2800" dirty="0" err="1" smtClean="0"/>
              <a:t>që</a:t>
            </a:r>
            <a:r>
              <a:rPr lang="en-US" sz="2800" dirty="0" smtClean="0"/>
              <a:t> </a:t>
            </a:r>
            <a:r>
              <a:rPr lang="en-US" sz="2800" dirty="0" err="1" smtClean="0"/>
              <a:t>t’i</a:t>
            </a:r>
            <a:r>
              <a:rPr lang="en-US" sz="2800" dirty="0" smtClean="0"/>
              <a:t> </a:t>
            </a:r>
            <a:r>
              <a:rPr lang="en-US" sz="2800" dirty="0" err="1" smtClean="0"/>
              <a:t>japim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instruksione</a:t>
            </a:r>
            <a:r>
              <a:rPr lang="en-US" sz="2800" dirty="0" smtClean="0"/>
              <a:t> </a:t>
            </a:r>
            <a:r>
              <a:rPr lang="en-US" sz="2800" dirty="0" err="1" smtClean="0"/>
              <a:t>objektit</a:t>
            </a:r>
            <a:r>
              <a:rPr lang="en-US" sz="2800" dirty="0" smtClean="0"/>
              <a:t> – </a:t>
            </a:r>
            <a:r>
              <a:rPr lang="en-US" sz="2800" dirty="0" err="1" smtClean="0"/>
              <a:t>figurës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Që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kryhet</a:t>
            </a:r>
            <a:r>
              <a:rPr lang="en-US" sz="2800" dirty="0" smtClean="0"/>
              <a:t> </a:t>
            </a:r>
            <a:r>
              <a:rPr lang="en-US" sz="2800" dirty="0" err="1" smtClean="0"/>
              <a:t>një</a:t>
            </a:r>
            <a:r>
              <a:rPr lang="en-US" sz="2800" dirty="0" smtClean="0"/>
              <a:t> </a:t>
            </a:r>
            <a:r>
              <a:rPr lang="en-US" sz="2800" dirty="0" err="1" smtClean="0"/>
              <a:t>urdhër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njejti</a:t>
            </a:r>
            <a:r>
              <a:rPr lang="en-US" sz="2800" dirty="0" smtClean="0"/>
              <a:t> </a:t>
            </a:r>
            <a:r>
              <a:rPr lang="en-US" sz="2800" dirty="0" err="1" smtClean="0"/>
              <a:t>duhet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tërhiqet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hapësirën</a:t>
            </a:r>
            <a:r>
              <a:rPr lang="en-US" sz="2800" dirty="0" smtClean="0"/>
              <a:t> me </a:t>
            </a:r>
            <a:r>
              <a:rPr lang="en-US" sz="2800" dirty="0" err="1" smtClean="0"/>
              <a:t>skripta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programe</a:t>
            </a:r>
            <a:r>
              <a:rPr lang="en-US" sz="2800" dirty="0" smtClean="0"/>
              <a:t>)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pastaj</a:t>
            </a:r>
            <a:r>
              <a:rPr lang="en-US" sz="2800" dirty="0" smtClean="0"/>
              <a:t> </a:t>
            </a:r>
            <a:r>
              <a:rPr lang="en-US" sz="2800" dirty="0" err="1" smtClean="0"/>
              <a:t>dy</a:t>
            </a:r>
            <a:r>
              <a:rPr lang="en-US" sz="2800" dirty="0" smtClean="0"/>
              <a:t> </a:t>
            </a:r>
            <a:r>
              <a:rPr lang="en-US" sz="2800" dirty="0" err="1" smtClean="0"/>
              <a:t>herë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klikohet</a:t>
            </a:r>
            <a:r>
              <a:rPr lang="en-US" sz="2800" dirty="0" smtClean="0"/>
              <a:t> </a:t>
            </a:r>
            <a:r>
              <a:rPr lang="en-US" sz="2800" dirty="0" err="1" smtClean="0"/>
              <a:t>mbi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Rezultati</a:t>
            </a:r>
            <a:r>
              <a:rPr lang="en-US" sz="2800" dirty="0" smtClean="0"/>
              <a:t> pas </a:t>
            </a:r>
            <a:r>
              <a:rPr lang="en-US" sz="2800" dirty="0" err="1" smtClean="0"/>
              <a:t>ekzekutimit</a:t>
            </a:r>
            <a:r>
              <a:rPr lang="en-US" sz="2800" dirty="0" smtClean="0"/>
              <a:t> </a:t>
            </a:r>
            <a:r>
              <a:rPr lang="en-US" sz="2800" dirty="0" err="1" smtClean="0"/>
              <a:t>të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programit</a:t>
            </a:r>
            <a:r>
              <a:rPr lang="en-US" sz="2800" dirty="0" smtClean="0"/>
              <a:t> </a:t>
            </a:r>
            <a:r>
              <a:rPr lang="en-US" sz="2800" dirty="0" err="1" smtClean="0"/>
              <a:t>tregohet</a:t>
            </a:r>
            <a:r>
              <a:rPr lang="en-US" sz="2800" dirty="0" smtClean="0"/>
              <a:t> </a:t>
            </a:r>
            <a:r>
              <a:rPr lang="en-US" sz="2800" dirty="0" err="1" smtClean="0"/>
              <a:t>në</a:t>
            </a:r>
            <a:r>
              <a:rPr lang="en-US" sz="2800" dirty="0" smtClean="0"/>
              <a:t> </a:t>
            </a:r>
            <a:r>
              <a:rPr lang="en-US" sz="2800" dirty="0" err="1" smtClean="0"/>
              <a:t>hapësirën</a:t>
            </a:r>
            <a:r>
              <a:rPr lang="en-US" sz="2800" dirty="0" smtClean="0"/>
              <a:t> – </a:t>
            </a:r>
            <a:r>
              <a:rPr lang="en-US" sz="2800" dirty="0" err="1" smtClean="0"/>
              <a:t>etapa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08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4025"/>
            <a:ext cx="8596668" cy="5577338"/>
          </a:xfrm>
        </p:spPr>
        <p:txBody>
          <a:bodyPr/>
          <a:lstStyle/>
          <a:p>
            <a:r>
              <a:rPr lang="en-US" dirty="0" err="1" smtClean="0"/>
              <a:t>Njohja</a:t>
            </a:r>
            <a:r>
              <a:rPr lang="en-US" dirty="0" smtClean="0"/>
              <a:t> me </a:t>
            </a:r>
            <a:r>
              <a:rPr lang="en-US" dirty="0" err="1" smtClean="0"/>
              <a:t>blloqet</a:t>
            </a:r>
            <a:r>
              <a:rPr lang="en-US" dirty="0" smtClean="0"/>
              <a:t> </a:t>
            </a:r>
            <a:r>
              <a:rPr lang="en-US" dirty="0" err="1" smtClean="0"/>
              <a:t>themelore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lëvizje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figurës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Scratch.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0" y="1696303"/>
            <a:ext cx="9415956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7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1055"/>
            <a:ext cx="8596668" cy="1597890"/>
          </a:xfrm>
        </p:spPr>
        <p:txBody>
          <a:bodyPr>
            <a:noAutofit/>
          </a:bodyPr>
          <a:lstStyle/>
          <a:p>
            <a:r>
              <a:rPr lang="en-US" dirty="0" err="1" smtClean="0"/>
              <a:t>Programin</a:t>
            </a:r>
            <a:r>
              <a:rPr lang="en-US" dirty="0"/>
              <a:t> </a:t>
            </a:r>
            <a:r>
              <a:rPr lang="en-US" dirty="0" smtClean="0"/>
              <a:t>Scratch </a:t>
            </a:r>
            <a:r>
              <a:rPr lang="en-US" dirty="0" err="1" smtClean="0"/>
              <a:t>mund</a:t>
            </a:r>
            <a:r>
              <a:rPr lang="en-US" dirty="0" smtClean="0"/>
              <a:t> ta </a:t>
            </a:r>
            <a:r>
              <a:rPr lang="en-US" dirty="0" err="1" smtClean="0"/>
              <a:t>merrni</a:t>
            </a:r>
            <a:r>
              <a:rPr lang="en-US" dirty="0" smtClean="0"/>
              <a:t> </a:t>
            </a:r>
            <a:r>
              <a:rPr lang="en-US" dirty="0" err="1" smtClean="0"/>
              <a:t>nw</a:t>
            </a:r>
            <a:r>
              <a:rPr lang="en-US" dirty="0" smtClean="0"/>
              <a:t> </a:t>
            </a:r>
            <a:r>
              <a:rPr lang="en-US" dirty="0" err="1" smtClean="0"/>
              <a:t>kompjuterin</a:t>
            </a:r>
            <a:r>
              <a:rPr lang="en-US" dirty="0" smtClean="0"/>
              <a:t> </a:t>
            </a:r>
            <a:r>
              <a:rPr lang="en-US" dirty="0" err="1" smtClean="0"/>
              <a:t>tuaj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t’a</a:t>
            </a:r>
            <a:r>
              <a:rPr lang="en-US" dirty="0" smtClean="0"/>
              <a:t> </a:t>
            </a:r>
            <a:r>
              <a:rPr lang="en-US" dirty="0" err="1" smtClean="0"/>
              <a:t>shfrytwzoni</a:t>
            </a:r>
            <a:r>
              <a:rPr lang="en-US" dirty="0" smtClean="0"/>
              <a:t> online!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09971"/>
            <a:ext cx="8780702" cy="3880773"/>
          </a:xfrm>
        </p:spPr>
        <p:txBody>
          <a:bodyPr/>
          <a:lstStyle/>
          <a:p>
            <a:r>
              <a:rPr lang="en-US" sz="2400" dirty="0" err="1" smtClean="0"/>
              <a:t>Qw</a:t>
            </a:r>
            <a:r>
              <a:rPr lang="en-US" sz="2400" dirty="0" smtClean="0"/>
              <a:t> ta </a:t>
            </a:r>
            <a:r>
              <a:rPr lang="en-US" sz="2400" dirty="0" err="1" smtClean="0"/>
              <a:t>merrni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programin</a:t>
            </a:r>
            <a:r>
              <a:rPr lang="en-US" sz="2400" dirty="0" smtClean="0"/>
              <a:t> </a:t>
            </a:r>
            <a:r>
              <a:rPr lang="en-US" sz="2400" dirty="0" err="1" smtClean="0"/>
              <a:t>nw</a:t>
            </a:r>
            <a:r>
              <a:rPr lang="en-US" sz="2400" dirty="0" smtClean="0"/>
              <a:t> </a:t>
            </a:r>
            <a:r>
              <a:rPr lang="en-US" sz="2400" dirty="0" err="1" smtClean="0"/>
              <a:t>kompjuterin</a:t>
            </a:r>
            <a:r>
              <a:rPr lang="en-US" sz="2400" dirty="0" smtClean="0"/>
              <a:t> </a:t>
            </a:r>
            <a:r>
              <a:rPr lang="en-US" sz="2400" dirty="0" err="1" smtClean="0"/>
              <a:t>tuaj</a:t>
            </a:r>
            <a:r>
              <a:rPr lang="en-US" sz="2400" dirty="0" smtClean="0"/>
              <a:t> </a:t>
            </a:r>
            <a:r>
              <a:rPr lang="en-US" sz="2400" dirty="0" err="1" smtClean="0"/>
              <a:t>klikoni</a:t>
            </a:r>
            <a:r>
              <a:rPr lang="en-US" sz="2400" dirty="0" smtClean="0"/>
              <a:t> </a:t>
            </a:r>
            <a:r>
              <a:rPr lang="en-US" sz="2400" dirty="0" err="1" smtClean="0"/>
              <a:t>nw</a:t>
            </a:r>
            <a:r>
              <a:rPr lang="en-US" sz="2400" dirty="0" smtClean="0"/>
              <a:t> </a:t>
            </a:r>
            <a:r>
              <a:rPr lang="en-US" sz="2400" dirty="0" err="1" smtClean="0"/>
              <a:t>linkun</a:t>
            </a:r>
            <a:r>
              <a:rPr lang="en-US" sz="2400" dirty="0" smtClean="0"/>
              <a:t> e </a:t>
            </a:r>
            <a:r>
              <a:rPr lang="en-US" sz="2400" dirty="0" err="1" smtClean="0"/>
              <a:t>mwposhtwm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hlinkClick r:id="rId2"/>
              </a:rPr>
              <a:t>Scratch - Scratch Offline Editor (mit.edu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Qw</a:t>
            </a:r>
            <a:r>
              <a:rPr lang="en-US" sz="2400" dirty="0" smtClean="0"/>
              <a:t> ta </a:t>
            </a:r>
            <a:r>
              <a:rPr lang="en-US" sz="2400" dirty="0" err="1" smtClean="0"/>
              <a:t>shfrytwzoni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programin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klikoni</a:t>
            </a:r>
            <a:r>
              <a:rPr lang="en-US" sz="2400" dirty="0" smtClean="0"/>
              <a:t> </a:t>
            </a:r>
            <a:r>
              <a:rPr lang="en-US" sz="2400" dirty="0" err="1" smtClean="0"/>
              <a:t>nw</a:t>
            </a:r>
            <a:r>
              <a:rPr lang="en-US" sz="2400" dirty="0" smtClean="0"/>
              <a:t> </a:t>
            </a:r>
            <a:r>
              <a:rPr lang="en-US" sz="2400" dirty="0" err="1" smtClean="0"/>
              <a:t>linkun</a:t>
            </a:r>
            <a:r>
              <a:rPr lang="en-US" sz="2400" dirty="0" smtClean="0"/>
              <a:t> e </a:t>
            </a:r>
            <a:r>
              <a:rPr lang="en-US" sz="2400" dirty="0" err="1" smtClean="0"/>
              <a:t>mwposhtwm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hlinkClick r:id="rId3"/>
              </a:rPr>
              <a:t>Scratch - Imagine, Program, Share (mit.edu)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8615"/>
            <a:ext cx="8596668" cy="5522747"/>
          </a:xfrm>
        </p:spPr>
        <p:txBody>
          <a:bodyPr/>
          <a:lstStyle/>
          <a:p>
            <a:r>
              <a:rPr lang="en-US" dirty="0" err="1" smtClean="0"/>
              <a:t>Shembull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71801"/>
            <a:ext cx="2714517" cy="588921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503054" y="-90985"/>
            <a:ext cx="2632363" cy="2076803"/>
          </a:xfrm>
          <a:prstGeom prst="cloud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44800" y="258618"/>
            <a:ext cx="190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Mënyra</a:t>
            </a:r>
            <a:r>
              <a:rPr lang="en-US" dirty="0" smtClean="0"/>
              <a:t> e </a:t>
            </a:r>
            <a:r>
              <a:rPr lang="en-US" dirty="0" err="1" smtClean="0"/>
              <a:t>tillë</a:t>
            </a:r>
            <a:r>
              <a:rPr lang="en-US" dirty="0" smtClean="0"/>
              <a:t> e </a:t>
            </a:r>
            <a:r>
              <a:rPr lang="en-US" dirty="0" err="1" smtClean="0"/>
              <a:t>vendosjes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urdhërave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gabim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45" y="2503055"/>
            <a:ext cx="2512291" cy="3970307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5217571" y="258618"/>
            <a:ext cx="2573648" cy="227214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4182" y="637309"/>
            <a:ext cx="181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mënyrë</a:t>
            </a:r>
            <a:r>
              <a:rPr lang="en-US" dirty="0" smtClean="0"/>
              <a:t> do e </a:t>
            </a:r>
            <a:r>
              <a:rPr lang="en-US" dirty="0" err="1" smtClean="0"/>
              <a:t>njeh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ekzekuton</a:t>
            </a:r>
            <a:r>
              <a:rPr lang="en-US" dirty="0" smtClean="0"/>
              <a:t> </a:t>
            </a:r>
            <a:r>
              <a:rPr lang="en-US" dirty="0" err="1" smtClean="0"/>
              <a:t>kompjuteri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745" y="1791457"/>
            <a:ext cx="2181529" cy="4810796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6961137" y="965195"/>
            <a:ext cx="553208" cy="725629"/>
          </a:xfrm>
          <a:prstGeom prst="cloudCallout">
            <a:avLst>
              <a:gd name="adj1" fmla="val 126091"/>
              <a:gd name="adj2" fmla="val 94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37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232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Gjuha programore SCRATCH</vt:lpstr>
      <vt:lpstr>PowerPoint Presentation</vt:lpstr>
      <vt:lpstr>PowerPoint Presentation</vt:lpstr>
      <vt:lpstr>PowerPoint Presentation</vt:lpstr>
      <vt:lpstr>Programin Scratch mund ta merrni nw kompjuterin tuaj apo t’a shfrytwzoni online!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Gjuha programore SCRATCH</dc:title>
  <dc:creator>Jetmir</dc:creator>
  <cp:lastModifiedBy>Jetmir Zendeli</cp:lastModifiedBy>
  <cp:revision>13</cp:revision>
  <dcterms:created xsi:type="dcterms:W3CDTF">2019-10-13T20:57:42Z</dcterms:created>
  <dcterms:modified xsi:type="dcterms:W3CDTF">2021-10-11T09:56:50Z</dcterms:modified>
</cp:coreProperties>
</file>