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Algoritmet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njohja</a:t>
            </a:r>
            <a:r>
              <a:rPr lang="en-US" dirty="0"/>
              <a:t> e </a:t>
            </a:r>
            <a:r>
              <a:rPr lang="en-US" dirty="0" err="1"/>
              <a:t>tyre</a:t>
            </a:r>
            <a:endParaRPr lang="en-US" dirty="0"/>
          </a:p>
        </p:txBody>
      </p:sp>
      <p:pic>
        <p:nvPicPr>
          <p:cNvPr id="1027" name="Picture 3" descr="C:\Users\Jetmir\AppData\Local\Microsoft\Windows\Temporary Internet Files\Content.IE5\8K1H3PCP\ThinkLikeComputerFlowchart.svg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200400"/>
            <a:ext cx="2857500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7" name="Picture 9" descr="C:\Users\Jetmir\AppData\Local\Microsoft\Windows\Temporary Internet Files\Content.IE5\GAXQ4Q6A\nuFCp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684" y="1461026"/>
            <a:ext cx="7096632" cy="39359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Jetmir\AppData\Local\Microsoft\Windows\Temporary Internet Files\Content.IE5\GAXQ4Q6A\4357714068_16307dbc49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2900" y="254000"/>
            <a:ext cx="3378200" cy="635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458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Çka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algoritëm</a:t>
            </a:r>
            <a:r>
              <a:rPr lang="en-US" dirty="0"/>
              <a:t> ?</a:t>
            </a:r>
          </a:p>
          <a:p>
            <a:endParaRPr lang="en-US" dirty="0"/>
          </a:p>
          <a:p>
            <a:r>
              <a:rPr lang="en-US" b="1" dirty="0" err="1"/>
              <a:t>Algoritmi</a:t>
            </a:r>
            <a:r>
              <a:rPr lang="en-US" b="1" dirty="0"/>
              <a:t> </a:t>
            </a:r>
            <a:r>
              <a:rPr lang="en-US" b="1" dirty="0" err="1"/>
              <a:t>në</a:t>
            </a:r>
            <a:r>
              <a:rPr lang="en-US" b="1" dirty="0"/>
              <a:t> </a:t>
            </a:r>
            <a:r>
              <a:rPr lang="en-US" b="1" dirty="0" err="1"/>
              <a:t>matematikë</a:t>
            </a:r>
            <a:r>
              <a:rPr lang="en-US" b="1" dirty="0"/>
              <a:t> </a:t>
            </a:r>
            <a:r>
              <a:rPr lang="en-US" b="1" dirty="0" err="1"/>
              <a:t>dhe</a:t>
            </a:r>
            <a:r>
              <a:rPr lang="en-US" b="1" dirty="0"/>
              <a:t> </a:t>
            </a:r>
            <a:r>
              <a:rPr lang="en-US" b="1" dirty="0" err="1"/>
              <a:t>informatikë</a:t>
            </a:r>
            <a:r>
              <a:rPr lang="en-US" b="1" dirty="0"/>
              <a:t>, </a:t>
            </a:r>
            <a:r>
              <a:rPr lang="en-US" b="1" dirty="0" err="1"/>
              <a:t>është</a:t>
            </a:r>
            <a:r>
              <a:rPr lang="en-US" b="1" dirty="0"/>
              <a:t> </a:t>
            </a:r>
            <a:r>
              <a:rPr lang="en-US" b="1" dirty="0" err="1"/>
              <a:t>një</a:t>
            </a:r>
            <a:r>
              <a:rPr lang="en-US" b="1" dirty="0"/>
              <a:t> </a:t>
            </a:r>
            <a:r>
              <a:rPr lang="en-US" b="1" dirty="0" err="1"/>
              <a:t>veprim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përcaktuar</a:t>
            </a:r>
            <a:r>
              <a:rPr lang="en-US" b="1" dirty="0"/>
              <a:t> </a:t>
            </a:r>
            <a:r>
              <a:rPr lang="en-US" b="1" dirty="0" err="1"/>
              <a:t>saktë</a:t>
            </a:r>
            <a:r>
              <a:rPr lang="en-US" b="1" dirty="0"/>
              <a:t> </a:t>
            </a:r>
            <a:r>
              <a:rPr lang="en-US" b="1" dirty="0" err="1"/>
              <a:t>për</a:t>
            </a:r>
            <a:r>
              <a:rPr lang="en-US" b="1" dirty="0"/>
              <a:t> </a:t>
            </a:r>
            <a:r>
              <a:rPr lang="en-US" b="1" dirty="0" err="1"/>
              <a:t>zgjidhjen</a:t>
            </a:r>
            <a:r>
              <a:rPr lang="en-US" b="1" dirty="0"/>
              <a:t> e </a:t>
            </a:r>
            <a:r>
              <a:rPr lang="en-US" b="1" dirty="0" err="1"/>
              <a:t>një</a:t>
            </a:r>
            <a:r>
              <a:rPr lang="en-US" b="1" dirty="0"/>
              <a:t> </a:t>
            </a:r>
            <a:r>
              <a:rPr lang="en-US" b="1" dirty="0" err="1"/>
              <a:t>problemi</a:t>
            </a:r>
            <a:r>
              <a:rPr lang="en-US" b="1" dirty="0"/>
              <a:t> </a:t>
            </a:r>
            <a:r>
              <a:rPr lang="en-US" b="1" dirty="0" err="1"/>
              <a:t>ose</a:t>
            </a:r>
            <a:r>
              <a:rPr lang="en-US" b="1" dirty="0"/>
              <a:t> </a:t>
            </a:r>
            <a:r>
              <a:rPr lang="en-US" b="1" dirty="0" err="1"/>
              <a:t>të</a:t>
            </a:r>
            <a:r>
              <a:rPr lang="en-US" b="1" dirty="0"/>
              <a:t> </a:t>
            </a:r>
            <a:r>
              <a:rPr lang="en-US" b="1" dirty="0" err="1"/>
              <a:t>një</a:t>
            </a:r>
            <a:r>
              <a:rPr lang="en-US" b="1" dirty="0"/>
              <a:t> </a:t>
            </a:r>
            <a:r>
              <a:rPr lang="en-US" b="1" dirty="0" err="1"/>
              <a:t>lloji</a:t>
            </a:r>
            <a:r>
              <a:rPr lang="en-US" b="1" dirty="0"/>
              <a:t> </a:t>
            </a:r>
            <a:r>
              <a:rPr lang="en-US" b="1" dirty="0" err="1"/>
              <a:t>të</a:t>
            </a:r>
            <a:r>
              <a:rPr lang="en-US" b="1" dirty="0"/>
              <a:t> </a:t>
            </a:r>
            <a:r>
              <a:rPr lang="en-US" b="1" dirty="0" err="1"/>
              <a:t>caktuar</a:t>
            </a:r>
            <a:r>
              <a:rPr lang="en-US" b="1" dirty="0"/>
              <a:t> </a:t>
            </a:r>
            <a:r>
              <a:rPr lang="en-US" b="1" dirty="0" err="1"/>
              <a:t>problemesh</a:t>
            </a:r>
            <a:r>
              <a:rPr lang="en-US" b="1" dirty="0"/>
              <a:t>.</a:t>
            </a:r>
          </a:p>
          <a:p>
            <a:endParaRPr lang="en-US" dirty="0"/>
          </a:p>
          <a:p>
            <a:r>
              <a:rPr lang="en-US" b="1" dirty="0" err="1"/>
              <a:t>Algoritmi</a:t>
            </a:r>
            <a:r>
              <a:rPr lang="en-US" b="1" dirty="0"/>
              <a:t>, </a:t>
            </a:r>
            <a:r>
              <a:rPr lang="en-US" b="1" dirty="0" err="1"/>
              <a:t>është</a:t>
            </a:r>
            <a:r>
              <a:rPr lang="en-US" b="1" dirty="0"/>
              <a:t> </a:t>
            </a:r>
            <a:r>
              <a:rPr lang="en-US" b="1" dirty="0" err="1"/>
              <a:t>ecuria</a:t>
            </a:r>
            <a:r>
              <a:rPr lang="en-US" b="1" dirty="0"/>
              <a:t> </a:t>
            </a:r>
            <a:r>
              <a:rPr lang="en-US" b="1" dirty="0" err="1"/>
              <a:t>që</a:t>
            </a:r>
            <a:r>
              <a:rPr lang="en-US" b="1" dirty="0"/>
              <a:t> </a:t>
            </a:r>
            <a:r>
              <a:rPr lang="en-US" b="1" dirty="0" err="1"/>
              <a:t>krijon</a:t>
            </a:r>
            <a:r>
              <a:rPr lang="en-US" b="1" dirty="0"/>
              <a:t> </a:t>
            </a:r>
            <a:r>
              <a:rPr lang="en-US" b="1" dirty="0" err="1"/>
              <a:t>përgjigjen</a:t>
            </a:r>
            <a:r>
              <a:rPr lang="en-US" b="1" dirty="0"/>
              <a:t> </a:t>
            </a:r>
            <a:r>
              <a:rPr lang="en-US" b="1" dirty="0" err="1"/>
              <a:t>për</a:t>
            </a:r>
            <a:r>
              <a:rPr lang="en-US" b="1" dirty="0"/>
              <a:t> </a:t>
            </a:r>
            <a:r>
              <a:rPr lang="en-US" b="1" dirty="0" err="1"/>
              <a:t>një</a:t>
            </a:r>
            <a:r>
              <a:rPr lang="en-US" b="1" dirty="0"/>
              <a:t> </a:t>
            </a:r>
            <a:r>
              <a:rPr lang="en-US" b="1" dirty="0" err="1"/>
              <a:t>pyetje</a:t>
            </a:r>
            <a:r>
              <a:rPr lang="en-US" b="1" dirty="0"/>
              <a:t> , </a:t>
            </a:r>
            <a:r>
              <a:rPr lang="en-US" b="1" dirty="0" err="1"/>
              <a:t>çështje</a:t>
            </a:r>
            <a:r>
              <a:rPr lang="en-US" b="1" dirty="0"/>
              <a:t> </a:t>
            </a:r>
            <a:r>
              <a:rPr lang="en-US" b="1" dirty="0" err="1"/>
              <a:t>ose</a:t>
            </a:r>
            <a:r>
              <a:rPr lang="en-US" b="1" dirty="0"/>
              <a:t> </a:t>
            </a:r>
            <a:r>
              <a:rPr lang="en-US" b="1" dirty="0" err="1"/>
              <a:t>zgjidhjen</a:t>
            </a:r>
            <a:r>
              <a:rPr lang="en-US" b="1" dirty="0"/>
              <a:t> e </a:t>
            </a:r>
            <a:r>
              <a:rPr lang="en-US" b="1" dirty="0" err="1"/>
              <a:t>një</a:t>
            </a:r>
            <a:r>
              <a:rPr lang="en-US" b="1" dirty="0"/>
              <a:t> </a:t>
            </a:r>
            <a:r>
              <a:rPr lang="en-US" b="1" dirty="0" err="1"/>
              <a:t>problemi</a:t>
            </a:r>
            <a:r>
              <a:rPr lang="en-US" b="1" dirty="0"/>
              <a:t> me </a:t>
            </a:r>
            <a:r>
              <a:rPr lang="en-US" b="1" dirty="0" err="1"/>
              <a:t>një</a:t>
            </a:r>
            <a:r>
              <a:rPr lang="en-US" b="1" dirty="0"/>
              <a:t> </a:t>
            </a:r>
            <a:r>
              <a:rPr lang="en-US" b="1" dirty="0" err="1"/>
              <a:t>numër</a:t>
            </a:r>
            <a:r>
              <a:rPr lang="en-US" b="1" dirty="0"/>
              <a:t> </a:t>
            </a:r>
            <a:r>
              <a:rPr lang="en-US" b="1" dirty="0" err="1"/>
              <a:t>të</a:t>
            </a:r>
            <a:r>
              <a:rPr lang="en-US" b="1" dirty="0"/>
              <a:t> </a:t>
            </a:r>
            <a:r>
              <a:rPr lang="en-US" b="1" dirty="0" err="1"/>
              <a:t>kufizuar</a:t>
            </a:r>
            <a:r>
              <a:rPr lang="en-US" b="1" dirty="0"/>
              <a:t> </a:t>
            </a:r>
            <a:r>
              <a:rPr lang="en-US" b="1" dirty="0" err="1"/>
              <a:t>hapash</a:t>
            </a:r>
            <a:r>
              <a:rPr lang="en-US" b="1" dirty="0"/>
              <a:t>.</a:t>
            </a:r>
          </a:p>
          <a:p>
            <a:endParaRPr lang="en-US" dirty="0"/>
          </a:p>
          <a:p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definohet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nje</a:t>
            </a:r>
            <a:r>
              <a:rPr lang="en-US" dirty="0"/>
              <a:t> </a:t>
            </a:r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hapave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cili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ndihmon</a:t>
            </a:r>
            <a:r>
              <a:rPr lang="en-US" dirty="0"/>
              <a:t> ne </a:t>
            </a:r>
            <a:r>
              <a:rPr lang="en-US" dirty="0" err="1"/>
              <a:t>zgjidhjen</a:t>
            </a:r>
            <a:r>
              <a:rPr lang="en-US" dirty="0"/>
              <a:t> e </a:t>
            </a:r>
            <a:r>
              <a:rPr lang="en-US" dirty="0" err="1"/>
              <a:t>problemeve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ndryshme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jetën</a:t>
            </a:r>
            <a:r>
              <a:rPr lang="en-US" dirty="0"/>
              <a:t> e </a:t>
            </a:r>
            <a:r>
              <a:rPr lang="en-US" dirty="0" err="1"/>
              <a:t>përditshme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hasim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shumë</a:t>
            </a:r>
            <a:r>
              <a:rPr lang="en-US" dirty="0"/>
              <a:t> </a:t>
            </a:r>
            <a:r>
              <a:rPr lang="en-US" dirty="0" err="1"/>
              <a:t>algoritme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përshembull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gjetjen</a:t>
            </a:r>
            <a:r>
              <a:rPr lang="en-US" dirty="0"/>
              <a:t> 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rruge</a:t>
            </a:r>
            <a:r>
              <a:rPr lang="en-US" dirty="0"/>
              <a:t>,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ndonjë</a:t>
            </a:r>
            <a:r>
              <a:rPr lang="en-US" dirty="0"/>
              <a:t> </a:t>
            </a:r>
            <a:r>
              <a:rPr lang="en-US" dirty="0" err="1"/>
              <a:t>recetë</a:t>
            </a:r>
            <a:r>
              <a:rPr lang="en-US" dirty="0"/>
              <a:t> </a:t>
            </a:r>
            <a:r>
              <a:rPr lang="en-US" dirty="0" err="1"/>
              <a:t>gatimi</a:t>
            </a:r>
            <a:r>
              <a:rPr lang="en-US" dirty="0"/>
              <a:t> </a:t>
            </a:r>
            <a:r>
              <a:rPr lang="en-US" dirty="0" err="1"/>
              <a:t>etj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Mirëpo</a:t>
            </a:r>
            <a:r>
              <a:rPr lang="en-US" dirty="0"/>
              <a:t> ne </a:t>
            </a:r>
            <a:r>
              <a:rPr lang="en-US" dirty="0" err="1"/>
              <a:t>shkencën</a:t>
            </a:r>
            <a:r>
              <a:rPr lang="en-US" dirty="0"/>
              <a:t> </a:t>
            </a:r>
            <a:r>
              <a:rPr lang="en-US" dirty="0" err="1"/>
              <a:t>kompjuterike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ështe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koncept</a:t>
            </a:r>
            <a:r>
              <a:rPr lang="en-US" dirty="0"/>
              <a:t> me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ndërlikuar</a:t>
            </a:r>
            <a:r>
              <a:rPr lang="en-US" dirty="0"/>
              <a:t>. </a:t>
            </a:r>
            <a:r>
              <a:rPr lang="en-US" dirty="0" err="1"/>
              <a:t>Studimi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algoritmeve</a:t>
            </a:r>
            <a:r>
              <a:rPr lang="en-US" dirty="0"/>
              <a:t> </a:t>
            </a:r>
            <a:r>
              <a:rPr lang="en-US" dirty="0" err="1"/>
              <a:t>ishte</a:t>
            </a:r>
            <a:r>
              <a:rPr lang="en-US" dirty="0"/>
              <a:t> </a:t>
            </a:r>
            <a:r>
              <a:rPr lang="en-US" dirty="0" err="1"/>
              <a:t>temë</a:t>
            </a:r>
            <a:r>
              <a:rPr lang="en-US" dirty="0"/>
              <a:t> e </a:t>
            </a:r>
            <a:r>
              <a:rPr lang="en-US" dirty="0" err="1"/>
              <a:t>matematicientëve</a:t>
            </a:r>
            <a:r>
              <a:rPr lang="en-US" dirty="0"/>
              <a:t>, </a:t>
            </a:r>
            <a:r>
              <a:rPr lang="en-US" dirty="0" err="1"/>
              <a:t>shumë</a:t>
            </a:r>
            <a:r>
              <a:rPr lang="en-US" dirty="0"/>
              <a:t> </a:t>
            </a:r>
            <a:r>
              <a:rPr lang="en-US" dirty="0" err="1"/>
              <a:t>kohë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se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zhvillohej</a:t>
            </a:r>
            <a:r>
              <a:rPr lang="en-US" dirty="0"/>
              <a:t> </a:t>
            </a:r>
            <a:r>
              <a:rPr lang="en-US" dirty="0" err="1"/>
              <a:t>kompjuterika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 </a:t>
            </a:r>
            <a:r>
              <a:rPr lang="en-US" dirty="0" err="1"/>
              <a:t>fjalë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thjeshta</a:t>
            </a:r>
            <a:r>
              <a:rPr lang="en-US" dirty="0"/>
              <a:t>… 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Algoritmi</a:t>
            </a:r>
            <a:r>
              <a:rPr lang="en-US" dirty="0"/>
              <a:t>"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edhe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 </a:t>
            </a:r>
            <a:r>
              <a:rPr lang="en-US" dirty="0" err="1"/>
              <a:t>recetë</a:t>
            </a:r>
            <a:r>
              <a:rPr lang="en-US" dirty="0"/>
              <a:t> </a:t>
            </a:r>
            <a:r>
              <a:rPr lang="en-US" dirty="0" err="1"/>
              <a:t>kuzhine</a:t>
            </a:r>
            <a:r>
              <a:rPr lang="en-US" dirty="0"/>
              <a:t>. </a:t>
            </a:r>
            <a:r>
              <a:rPr lang="en-US" dirty="0" err="1"/>
              <a:t>Përshembull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 "Si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fërgojmë</a:t>
            </a:r>
            <a:r>
              <a:rPr lang="en-US" dirty="0"/>
              <a:t> </a:t>
            </a:r>
            <a:r>
              <a:rPr lang="en-US" dirty="0" err="1"/>
              <a:t>dy</a:t>
            </a:r>
            <a:r>
              <a:rPr lang="en-US" dirty="0"/>
              <a:t> </a:t>
            </a:r>
            <a:r>
              <a:rPr lang="en-US" dirty="0" err="1"/>
              <a:t>vezë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mëngjes</a:t>
            </a:r>
            <a:r>
              <a:rPr lang="en-US" dirty="0"/>
              <a:t>?"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/>
              <a:t>Fillimi</a:t>
            </a:r>
            <a:endParaRPr lang="en-US" b="1" dirty="0"/>
          </a:p>
          <a:p>
            <a:r>
              <a:rPr lang="en-US" dirty="0"/>
              <a:t>1)</a:t>
            </a:r>
            <a:r>
              <a:rPr lang="en-US" dirty="0" err="1"/>
              <a:t>Ndezim</a:t>
            </a:r>
            <a:r>
              <a:rPr lang="en-US" dirty="0"/>
              <a:t> </a:t>
            </a:r>
            <a:r>
              <a:rPr lang="en-US" dirty="0" err="1"/>
              <a:t>pllakën</a:t>
            </a:r>
            <a:r>
              <a:rPr lang="en-US" dirty="0"/>
              <a:t> </a:t>
            </a:r>
            <a:r>
              <a:rPr lang="en-US" dirty="0" err="1"/>
              <a:t>ngrohëse</a:t>
            </a:r>
            <a:endParaRPr lang="en-US" dirty="0"/>
          </a:p>
          <a:p>
            <a:r>
              <a:rPr lang="en-US" dirty="0"/>
              <a:t>2)</a:t>
            </a:r>
            <a:r>
              <a:rPr lang="en-US" dirty="0" err="1"/>
              <a:t>Marrim</a:t>
            </a:r>
            <a:r>
              <a:rPr lang="en-US" dirty="0"/>
              <a:t> </a:t>
            </a:r>
            <a:r>
              <a:rPr lang="en-US" dirty="0" err="1"/>
              <a:t>tavën</a:t>
            </a:r>
            <a:r>
              <a:rPr lang="en-US" dirty="0"/>
              <a:t> e </a:t>
            </a:r>
            <a:r>
              <a:rPr lang="en-US" dirty="0" err="1"/>
              <a:t>vëjme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pllakë</a:t>
            </a:r>
            <a:endParaRPr lang="en-US" dirty="0"/>
          </a:p>
          <a:p>
            <a:r>
              <a:rPr lang="en-US" dirty="0"/>
              <a:t>3)</a:t>
            </a:r>
            <a:r>
              <a:rPr lang="en-US" dirty="0" err="1"/>
              <a:t>Hedhim</a:t>
            </a:r>
            <a:r>
              <a:rPr lang="en-US" dirty="0"/>
              <a:t> </a:t>
            </a:r>
            <a:r>
              <a:rPr lang="en-US" dirty="0" err="1"/>
              <a:t>vaj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zirje</a:t>
            </a:r>
            <a:endParaRPr lang="en-US" dirty="0"/>
          </a:p>
          <a:p>
            <a:r>
              <a:rPr lang="en-US" dirty="0"/>
              <a:t>4)</a:t>
            </a:r>
            <a:r>
              <a:rPr lang="en-US" dirty="0" err="1"/>
              <a:t>Thejmë</a:t>
            </a:r>
            <a:r>
              <a:rPr lang="en-US" dirty="0"/>
              <a:t> 'N' </a:t>
            </a:r>
            <a:r>
              <a:rPr lang="en-US" dirty="0" err="1"/>
              <a:t>vezë</a:t>
            </a:r>
            <a:endParaRPr lang="en-US" dirty="0"/>
          </a:p>
          <a:p>
            <a:r>
              <a:rPr lang="en-US" dirty="0"/>
              <a:t>5)Pas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kohe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rrotullojmë</a:t>
            </a:r>
            <a:endParaRPr lang="en-US" dirty="0"/>
          </a:p>
          <a:p>
            <a:r>
              <a:rPr lang="en-US" dirty="0"/>
              <a:t>6)Pas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kohe</a:t>
            </a:r>
            <a:r>
              <a:rPr lang="en-US" dirty="0"/>
              <a:t> </a:t>
            </a:r>
            <a:r>
              <a:rPr lang="en-US" dirty="0" err="1"/>
              <a:t>tjetër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heqim</a:t>
            </a:r>
            <a:r>
              <a:rPr lang="en-US" dirty="0"/>
              <a:t> </a:t>
            </a:r>
            <a:r>
              <a:rPr lang="en-US" dirty="0" err="1"/>
              <a:t>vezët</a:t>
            </a:r>
            <a:r>
              <a:rPr lang="en-US" dirty="0"/>
              <a:t> e </a:t>
            </a:r>
            <a:r>
              <a:rPr lang="en-US" dirty="0" err="1"/>
              <a:t>fërguara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vëjmë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pjatë</a:t>
            </a:r>
            <a:endParaRPr lang="en-US" dirty="0"/>
          </a:p>
          <a:p>
            <a:r>
              <a:rPr lang="en-US" b="1" dirty="0" err="1"/>
              <a:t>Fundi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programit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bazë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përkufizimeve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mësiperme</a:t>
            </a:r>
            <a:r>
              <a:rPr lang="en-US" dirty="0"/>
              <a:t>, </a:t>
            </a:r>
            <a:r>
              <a:rPr lang="en-US" dirty="0" err="1"/>
              <a:t>përftojmë</a:t>
            </a:r>
            <a:r>
              <a:rPr lang="en-US" dirty="0"/>
              <a:t> </a:t>
            </a:r>
            <a:r>
              <a:rPr lang="en-US" b="1" dirty="0" err="1"/>
              <a:t>katër</a:t>
            </a:r>
            <a:r>
              <a:rPr lang="en-US" b="1" dirty="0"/>
              <a:t> </a:t>
            </a:r>
            <a:r>
              <a:rPr lang="en-US" b="1" dirty="0" err="1"/>
              <a:t>vetitë</a:t>
            </a:r>
            <a:r>
              <a:rPr lang="en-US" b="1" dirty="0"/>
              <a:t> </a:t>
            </a:r>
            <a:r>
              <a:rPr lang="en-US" b="1" dirty="0" err="1"/>
              <a:t>themelore</a:t>
            </a:r>
            <a:r>
              <a:rPr lang="en-US" b="1" dirty="0"/>
              <a:t> </a:t>
            </a:r>
            <a:r>
              <a:rPr lang="en-US" b="1" dirty="0" err="1"/>
              <a:t>të</a:t>
            </a:r>
            <a:r>
              <a:rPr lang="en-US" b="1" dirty="0"/>
              <a:t> </a:t>
            </a:r>
            <a:r>
              <a:rPr lang="en-US" b="1" dirty="0" err="1"/>
              <a:t>algoritmit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r>
              <a:rPr lang="en-US" b="1" dirty="0" err="1"/>
              <a:t>Vijimi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udhëzimeve</a:t>
            </a:r>
            <a:r>
              <a:rPr lang="en-US" b="1" dirty="0"/>
              <a:t> </a:t>
            </a:r>
            <a:r>
              <a:rPr lang="en-US" b="1" dirty="0" err="1"/>
              <a:t>duhet</a:t>
            </a:r>
            <a:r>
              <a:rPr lang="en-US" b="1" dirty="0"/>
              <a:t> </a:t>
            </a:r>
            <a:r>
              <a:rPr lang="en-US" b="1" dirty="0" err="1"/>
              <a:t>të</a:t>
            </a:r>
            <a:r>
              <a:rPr lang="en-US" b="1" dirty="0"/>
              <a:t> </a:t>
            </a:r>
            <a:r>
              <a:rPr lang="en-US" b="1" dirty="0" err="1"/>
              <a:t>jetë</a:t>
            </a:r>
            <a:r>
              <a:rPr lang="en-US" b="1" dirty="0"/>
              <a:t> 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kufizuar</a:t>
            </a:r>
            <a:endParaRPr lang="en-US" b="1" dirty="0"/>
          </a:p>
          <a:p>
            <a:r>
              <a:rPr lang="en-US" b="1" dirty="0"/>
              <a:t>Ai </a:t>
            </a:r>
            <a:r>
              <a:rPr lang="en-US" b="1" dirty="0" err="1"/>
              <a:t>duhet</a:t>
            </a:r>
            <a:r>
              <a:rPr lang="en-US" b="1" dirty="0"/>
              <a:t> </a:t>
            </a:r>
            <a:r>
              <a:rPr lang="en-US" b="1" dirty="0" err="1"/>
              <a:t>të</a:t>
            </a:r>
            <a:r>
              <a:rPr lang="en-US" b="1" dirty="0"/>
              <a:t> </a:t>
            </a:r>
            <a:r>
              <a:rPr lang="en-US" b="1" dirty="0" err="1"/>
              <a:t>sjellë</a:t>
            </a:r>
            <a:r>
              <a:rPr lang="en-US" b="1" dirty="0"/>
              <a:t> </a:t>
            </a:r>
            <a:r>
              <a:rPr lang="en-US" b="1" dirty="0" err="1"/>
              <a:t>një</a:t>
            </a:r>
            <a:r>
              <a:rPr lang="en-US" b="1" dirty="0"/>
              <a:t> </a:t>
            </a:r>
            <a:r>
              <a:rPr lang="en-US" b="1" dirty="0" err="1"/>
              <a:t>përfundim</a:t>
            </a:r>
            <a:endParaRPr lang="en-US" b="1" dirty="0"/>
          </a:p>
          <a:p>
            <a:r>
              <a:rPr lang="en-US" b="1" dirty="0" err="1"/>
              <a:t>Udhëzimet</a:t>
            </a:r>
            <a:r>
              <a:rPr lang="en-US" b="1" dirty="0"/>
              <a:t> </a:t>
            </a:r>
            <a:r>
              <a:rPr lang="en-US" b="1" dirty="0" err="1"/>
              <a:t>duhen</a:t>
            </a:r>
            <a:r>
              <a:rPr lang="en-US" b="1" dirty="0"/>
              <a:t> </a:t>
            </a:r>
            <a:r>
              <a:rPr lang="en-US" b="1" dirty="0" err="1"/>
              <a:t>të</a:t>
            </a:r>
            <a:r>
              <a:rPr lang="en-US" b="1" dirty="0"/>
              <a:t> </a:t>
            </a:r>
            <a:r>
              <a:rPr lang="en-US" b="1" dirty="0" err="1"/>
              <a:t>jenë</a:t>
            </a:r>
            <a:r>
              <a:rPr lang="en-US" b="1" dirty="0"/>
              <a:t> </a:t>
            </a:r>
            <a:r>
              <a:rPr lang="en-US" b="1" dirty="0" err="1"/>
              <a:t>të</a:t>
            </a:r>
            <a:r>
              <a:rPr lang="en-US" b="1" dirty="0"/>
              <a:t> </a:t>
            </a:r>
            <a:r>
              <a:rPr lang="en-US" b="1" dirty="0" err="1"/>
              <a:t>zbatueshme</a:t>
            </a:r>
            <a:endParaRPr lang="en-US" b="1" dirty="0"/>
          </a:p>
          <a:p>
            <a:r>
              <a:rPr lang="en-US" b="1" dirty="0" err="1"/>
              <a:t>Udhëzimet</a:t>
            </a:r>
            <a:r>
              <a:rPr lang="en-US" b="1" dirty="0"/>
              <a:t> </a:t>
            </a:r>
            <a:r>
              <a:rPr lang="en-US" b="1" dirty="0" err="1"/>
              <a:t>nuk</a:t>
            </a:r>
            <a:r>
              <a:rPr lang="en-US" b="1" dirty="0"/>
              <a:t> </a:t>
            </a:r>
            <a:r>
              <a:rPr lang="en-US" b="1" dirty="0" err="1"/>
              <a:t>duhet</a:t>
            </a:r>
            <a:r>
              <a:rPr lang="en-US" b="1" dirty="0"/>
              <a:t> </a:t>
            </a:r>
            <a:r>
              <a:rPr lang="en-US" b="1" dirty="0" err="1"/>
              <a:t>të</a:t>
            </a:r>
            <a:r>
              <a:rPr lang="en-US" b="1" dirty="0"/>
              <a:t> </a:t>
            </a:r>
            <a:r>
              <a:rPr lang="en-US" b="1" dirty="0" err="1"/>
              <a:t>jenë</a:t>
            </a:r>
            <a:r>
              <a:rPr lang="en-US" b="1" dirty="0"/>
              <a:t> </a:t>
            </a:r>
            <a:r>
              <a:rPr lang="en-US" b="1" dirty="0" err="1"/>
              <a:t>të</a:t>
            </a:r>
            <a:r>
              <a:rPr lang="en-US" b="1" dirty="0"/>
              <a:t> </a:t>
            </a:r>
            <a:r>
              <a:rPr lang="en-US" b="1" dirty="0" err="1"/>
              <a:t>paqarta</a:t>
            </a:r>
            <a:r>
              <a:rPr lang="en-US" b="1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Zbulimi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algoritmit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/>
              <a:t>Fjala</a:t>
            </a:r>
            <a:r>
              <a:rPr lang="en-US" b="1" dirty="0"/>
              <a:t> </a:t>
            </a:r>
            <a:r>
              <a:rPr lang="en-US" b="1" dirty="0" err="1"/>
              <a:t>Algoritëm</a:t>
            </a:r>
            <a:r>
              <a:rPr lang="en-US" b="1" dirty="0"/>
              <a:t> </a:t>
            </a:r>
            <a:r>
              <a:rPr lang="en-US" b="1" dirty="0" err="1"/>
              <a:t>vjen</a:t>
            </a:r>
            <a:r>
              <a:rPr lang="en-US" b="1" dirty="0"/>
              <a:t> </a:t>
            </a:r>
            <a:r>
              <a:rPr lang="en-US" b="1" dirty="0" err="1"/>
              <a:t>nga</a:t>
            </a:r>
            <a:r>
              <a:rPr lang="en-US" b="1" dirty="0"/>
              <a:t> </a:t>
            </a:r>
            <a:r>
              <a:rPr lang="en-US" b="1" dirty="0" err="1"/>
              <a:t>matematikanti</a:t>
            </a:r>
            <a:r>
              <a:rPr lang="en-US" b="1" dirty="0"/>
              <a:t> </a:t>
            </a:r>
            <a:r>
              <a:rPr lang="en-US" b="1" dirty="0" err="1"/>
              <a:t>Pers</a:t>
            </a:r>
            <a:r>
              <a:rPr lang="en-US" b="1" dirty="0"/>
              <a:t> Al-Khwarizmi</a:t>
            </a:r>
            <a:r>
              <a:rPr lang="en-US" dirty="0"/>
              <a:t>, Abu Abdullah </a:t>
            </a:r>
            <a:r>
              <a:rPr lang="en-US" dirty="0" err="1"/>
              <a:t>Muhamed</a:t>
            </a:r>
            <a:r>
              <a:rPr lang="en-US" dirty="0"/>
              <a:t> </a:t>
            </a:r>
            <a:r>
              <a:rPr lang="en-US" dirty="0" err="1"/>
              <a:t>Ibn</a:t>
            </a:r>
            <a:r>
              <a:rPr lang="en-US" dirty="0"/>
              <a:t> Musa Al-</a:t>
            </a:r>
            <a:r>
              <a:rPr lang="en-US" dirty="0" err="1"/>
              <a:t>Khuarizmi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/>
              <a:t>ishte</a:t>
            </a:r>
            <a:r>
              <a:rPr lang="en-US" b="1" dirty="0"/>
              <a:t> </a:t>
            </a:r>
            <a:r>
              <a:rPr lang="en-US" b="1" dirty="0" err="1"/>
              <a:t>themeluesi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shumë</a:t>
            </a:r>
            <a:r>
              <a:rPr lang="en-US" b="1" dirty="0"/>
              <a:t> </a:t>
            </a:r>
            <a:r>
              <a:rPr lang="en-US" b="1" dirty="0" err="1"/>
              <a:t>degëve</a:t>
            </a:r>
            <a:r>
              <a:rPr lang="en-US" b="1" dirty="0"/>
              <a:t> </a:t>
            </a:r>
            <a:r>
              <a:rPr lang="en-US" b="1" dirty="0" err="1"/>
              <a:t>dhe</a:t>
            </a:r>
            <a:r>
              <a:rPr lang="en-US" b="1" dirty="0"/>
              <a:t> </a:t>
            </a:r>
            <a:r>
              <a:rPr lang="en-US" b="1" dirty="0" err="1"/>
              <a:t>koncepteve</a:t>
            </a:r>
            <a:r>
              <a:rPr lang="en-US" b="1" dirty="0"/>
              <a:t> </a:t>
            </a:r>
            <a:r>
              <a:rPr lang="en-US" b="1" dirty="0" err="1"/>
              <a:t>bazë</a:t>
            </a:r>
            <a:r>
              <a:rPr lang="en-US" b="1" dirty="0"/>
              <a:t> </a:t>
            </a:r>
            <a:r>
              <a:rPr lang="en-US" b="1" dirty="0" err="1"/>
              <a:t>të</a:t>
            </a:r>
            <a:r>
              <a:rPr lang="en-US" b="1" dirty="0"/>
              <a:t> </a:t>
            </a:r>
            <a:r>
              <a:rPr lang="en-US" b="1" dirty="0" err="1"/>
              <a:t>matematikës</a:t>
            </a:r>
            <a:r>
              <a:rPr lang="en-US" b="1" dirty="0"/>
              <a:t>. Ai </a:t>
            </a:r>
            <a:r>
              <a:rPr lang="en-US" b="1" dirty="0" err="1"/>
              <a:t>është</a:t>
            </a:r>
            <a:r>
              <a:rPr lang="en-US" b="1" dirty="0"/>
              <a:t> </a:t>
            </a:r>
            <a:r>
              <a:rPr lang="en-US" b="1" dirty="0" err="1"/>
              <a:t>një</a:t>
            </a:r>
            <a:r>
              <a:rPr lang="en-US" b="1" dirty="0"/>
              <a:t> </a:t>
            </a:r>
            <a:r>
              <a:rPr lang="en-US" b="1" dirty="0" err="1"/>
              <a:t>astronom</a:t>
            </a:r>
            <a:r>
              <a:rPr lang="en-US" b="1" dirty="0"/>
              <a:t> </a:t>
            </a:r>
            <a:r>
              <a:rPr lang="en-US" b="1" dirty="0" err="1"/>
              <a:t>dhe</a:t>
            </a:r>
            <a:r>
              <a:rPr lang="en-US" b="1" dirty="0"/>
              <a:t> </a:t>
            </a:r>
            <a:r>
              <a:rPr lang="en-US" b="1" dirty="0" err="1"/>
              <a:t>gjeograf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famshëm</a:t>
            </a:r>
            <a:r>
              <a:rPr lang="en-US" b="1" dirty="0"/>
              <a:t>.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Algoritmet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komponentët</a:t>
            </a:r>
            <a:r>
              <a:rPr lang="en-US" dirty="0"/>
              <a:t> </a:t>
            </a:r>
            <a:r>
              <a:rPr lang="en-US" dirty="0" err="1"/>
              <a:t>kryesore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shkencave</a:t>
            </a:r>
            <a:r>
              <a:rPr lang="en-US" dirty="0"/>
              <a:t> </a:t>
            </a:r>
            <a:r>
              <a:rPr lang="en-US" dirty="0" err="1"/>
              <a:t>kompjuterike</a:t>
            </a:r>
            <a:r>
              <a:rPr lang="en-US" dirty="0"/>
              <a:t>,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vecanti</a:t>
            </a:r>
            <a:r>
              <a:rPr lang="en-US" dirty="0"/>
              <a:t> </a:t>
            </a:r>
            <a:r>
              <a:rPr lang="en-US" dirty="0" err="1"/>
              <a:t>programimit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Përpara</a:t>
            </a:r>
            <a:r>
              <a:rPr lang="en-US" dirty="0"/>
              <a:t> se </a:t>
            </a:r>
            <a:r>
              <a:rPr lang="en-US" dirty="0" err="1"/>
              <a:t>algoritmet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përdoreshin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fushën</a:t>
            </a:r>
            <a:r>
              <a:rPr lang="en-US" dirty="0"/>
              <a:t> e </a:t>
            </a:r>
            <a:r>
              <a:rPr lang="en-US" dirty="0" err="1"/>
              <a:t>shkencave</a:t>
            </a:r>
            <a:r>
              <a:rPr lang="en-US" dirty="0"/>
              <a:t> </a:t>
            </a:r>
            <a:r>
              <a:rPr lang="en-US" dirty="0" err="1"/>
              <a:t>kompjuterike</a:t>
            </a:r>
            <a:r>
              <a:rPr lang="en-US" dirty="0"/>
              <a:t>,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përdorur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vazhdojnë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përdoren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matematikë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 </a:t>
            </a:r>
            <a:r>
              <a:rPr lang="en-US" dirty="0" err="1"/>
              <a:t>algoritëm</a:t>
            </a:r>
            <a:r>
              <a:rPr lang="en-US" dirty="0"/>
              <a:t> </a:t>
            </a:r>
            <a:r>
              <a:rPr lang="en-US" dirty="0" err="1"/>
              <a:t>përcaktojmë</a:t>
            </a:r>
            <a:r>
              <a:rPr lang="en-US" dirty="0"/>
              <a:t> </a:t>
            </a:r>
            <a:r>
              <a:rPr lang="en-US" dirty="0" err="1"/>
              <a:t>metodën</a:t>
            </a:r>
            <a:r>
              <a:rPr lang="en-US" dirty="0"/>
              <a:t> e </a:t>
            </a:r>
            <a:r>
              <a:rPr lang="en-US" dirty="0" err="1"/>
              <a:t>zhvillimit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. </a:t>
            </a:r>
            <a:r>
              <a:rPr lang="en-US" dirty="0" err="1"/>
              <a:t>Që</a:t>
            </a:r>
            <a:r>
              <a:rPr lang="en-US" dirty="0"/>
              <a:t>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thotë</a:t>
            </a:r>
            <a:r>
              <a:rPr lang="en-US" dirty="0"/>
              <a:t>, </a:t>
            </a:r>
            <a:r>
              <a:rPr lang="en-US" dirty="0" err="1"/>
              <a:t>shpjegimi</a:t>
            </a:r>
            <a:r>
              <a:rPr lang="en-US" dirty="0"/>
              <a:t> hap pas </a:t>
            </a:r>
            <a:r>
              <a:rPr lang="en-US" dirty="0" err="1"/>
              <a:t>hapi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procesit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duhet</a:t>
            </a:r>
            <a:r>
              <a:rPr lang="en-US" dirty="0"/>
              <a:t> </a:t>
            </a:r>
            <a:r>
              <a:rPr lang="en-US" dirty="0" err="1"/>
              <a:t>bërë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zgjidhur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problem.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zgjidh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problem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vetëm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seri</a:t>
            </a:r>
            <a:r>
              <a:rPr lang="en-US" dirty="0"/>
              <a:t> </a:t>
            </a:r>
            <a:r>
              <a:rPr lang="en-US" dirty="0" err="1"/>
              <a:t>problemesh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239</TotalTime>
  <Words>379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Franklin Gothic Book</vt:lpstr>
      <vt:lpstr>Perpetua</vt:lpstr>
      <vt:lpstr>Wingdings 2</vt:lpstr>
      <vt:lpstr>Equity</vt:lpstr>
      <vt:lpstr>Algoritmet dhe njohja e tyre</vt:lpstr>
      <vt:lpstr>Algoritmi!</vt:lpstr>
      <vt:lpstr>Algoritmi!</vt:lpstr>
      <vt:lpstr>Algoritmi!</vt:lpstr>
      <vt:lpstr>Algoritmi</vt:lpstr>
      <vt:lpstr>Algoritmi!</vt:lpstr>
      <vt:lpstr>Zbulimi i algoritmit</vt:lpstr>
      <vt:lpstr>Algoritmi</vt:lpstr>
      <vt:lpstr>Algoritmi</vt:lpstr>
      <vt:lpstr>PowerPoint Presentation</vt:lpstr>
      <vt:lpstr>PowerPoint Presentation</vt:lpstr>
      <vt:lpstr>Algoritmi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Algoritmet dhe njohja e tyre</dc:title>
  <dc:creator>Jetmir</dc:creator>
  <cp:lastModifiedBy>Jetmir</cp:lastModifiedBy>
  <cp:revision>14</cp:revision>
  <dcterms:created xsi:type="dcterms:W3CDTF">2006-08-16T00:00:00Z</dcterms:created>
  <dcterms:modified xsi:type="dcterms:W3CDTF">2023-09-12T10:23:04Z</dcterms:modified>
</cp:coreProperties>
</file>