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llogaritje</a:t>
            </a:r>
            <a:r>
              <a:rPr lang="en-US" dirty="0" smtClean="0"/>
              <a:t> </a:t>
            </a:r>
            <a:r>
              <a:rPr lang="en-US" dirty="0" err="1" smtClean="0"/>
              <a:t>tabelare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8515" y="3352800"/>
            <a:ext cx="4146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Excel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Deri</a:t>
            </a:r>
            <a:r>
              <a:rPr lang="en-US" dirty="0" smtClean="0"/>
              <a:t> </a:t>
            </a:r>
            <a:r>
              <a:rPr lang="en-US" dirty="0" err="1" smtClean="0"/>
              <a:t>tani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herë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punuar</a:t>
            </a:r>
            <a:r>
              <a:rPr lang="en-US" dirty="0" smtClean="0"/>
              <a:t> me </a:t>
            </a:r>
            <a:r>
              <a:rPr lang="en-US" dirty="0" err="1" smtClean="0"/>
              <a:t>tabela</a:t>
            </a:r>
            <a:r>
              <a:rPr lang="en-US" dirty="0" smtClean="0"/>
              <a:t>. </a:t>
            </a:r>
            <a:r>
              <a:rPr lang="en-US" dirty="0" err="1" smtClean="0"/>
              <a:t>Orari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orëve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tabelë</a:t>
            </a:r>
            <a:r>
              <a:rPr lang="en-US" dirty="0" smtClean="0"/>
              <a:t>, </a:t>
            </a:r>
            <a:r>
              <a:rPr lang="en-US" dirty="0" err="1" smtClean="0"/>
              <a:t>ditari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me plot </a:t>
            </a:r>
            <a:r>
              <a:rPr lang="en-US" dirty="0" err="1" smtClean="0"/>
              <a:t>tabela</a:t>
            </a:r>
            <a:r>
              <a:rPr lang="en-US" dirty="0" smtClean="0"/>
              <a:t>: </a:t>
            </a:r>
            <a:r>
              <a:rPr lang="en-US" dirty="0" err="1" smtClean="0"/>
              <a:t>për</a:t>
            </a:r>
            <a:r>
              <a:rPr lang="en-US" dirty="0" smtClean="0"/>
              <a:t> nota,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mungesa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evidencën</a:t>
            </a:r>
            <a:r>
              <a:rPr lang="en-US" dirty="0" smtClean="0"/>
              <a:t> e </a:t>
            </a:r>
            <a:r>
              <a:rPr lang="en-US" dirty="0" err="1" smtClean="0"/>
              <a:t>orëve</a:t>
            </a:r>
            <a:r>
              <a:rPr lang="en-US" dirty="0" smtClean="0"/>
              <a:t> </a:t>
            </a:r>
            <a:r>
              <a:rPr lang="en-US" dirty="0" err="1" smtClean="0"/>
              <a:t>etj.Tabelat</a:t>
            </a:r>
            <a:r>
              <a:rPr lang="en-US" dirty="0" smtClean="0"/>
              <a:t> </a:t>
            </a:r>
            <a:r>
              <a:rPr lang="en-US" dirty="0" err="1" smtClean="0"/>
              <a:t>ndihmojnë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jenë</a:t>
            </a:r>
            <a:r>
              <a:rPr lang="en-US" dirty="0" smtClean="0"/>
              <a:t> </a:t>
            </a:r>
            <a:r>
              <a:rPr lang="en-US" dirty="0" err="1" smtClean="0"/>
              <a:t>mirë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organizuara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qarta</a:t>
            </a:r>
            <a:r>
              <a:rPr lang="en-US" dirty="0" smtClean="0"/>
              <a:t>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paraqitet</a:t>
            </a:r>
            <a:r>
              <a:rPr lang="en-US" dirty="0" smtClean="0"/>
              <a:t> </a:t>
            </a:r>
            <a:r>
              <a:rPr lang="en-US" dirty="0" err="1" smtClean="0"/>
              <a:t>nevoja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llogaritjen</a:t>
            </a:r>
            <a:r>
              <a:rPr lang="en-US" dirty="0" smtClean="0"/>
              <a:t> e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. </a:t>
            </a:r>
            <a:r>
              <a:rPr lang="en-US" dirty="0" err="1" smtClean="0"/>
              <a:t>Kështu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shembull</a:t>
            </a:r>
            <a:r>
              <a:rPr lang="en-US" dirty="0" smtClean="0"/>
              <a:t>, </a:t>
            </a:r>
            <a:r>
              <a:rPr lang="en-US" dirty="0" err="1" smtClean="0"/>
              <a:t>arsimtarët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secilin</a:t>
            </a:r>
            <a:r>
              <a:rPr lang="en-US" dirty="0" smtClean="0"/>
              <a:t> </a:t>
            </a:r>
            <a:r>
              <a:rPr lang="en-US" dirty="0" err="1" smtClean="0"/>
              <a:t>nxënës</a:t>
            </a:r>
            <a:r>
              <a:rPr lang="en-US" dirty="0" smtClean="0"/>
              <a:t> </a:t>
            </a:r>
            <a:r>
              <a:rPr lang="en-US" dirty="0" err="1" smtClean="0"/>
              <a:t>llogarisin</a:t>
            </a:r>
            <a:r>
              <a:rPr lang="en-US" dirty="0" smtClean="0"/>
              <a:t> </a:t>
            </a:r>
            <a:r>
              <a:rPr lang="en-US" dirty="0" err="1" smtClean="0"/>
              <a:t>notën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mesatare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shumën</a:t>
            </a:r>
            <a:r>
              <a:rPr lang="en-US" dirty="0" smtClean="0"/>
              <a:t> e </a:t>
            </a:r>
            <a:r>
              <a:rPr lang="en-US" dirty="0" err="1" smtClean="0"/>
              <a:t>mungesave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paraqitet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tabelë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ndryshojë</a:t>
            </a:r>
            <a:r>
              <a:rPr lang="en-US" dirty="0" smtClean="0"/>
              <a:t> </a:t>
            </a:r>
            <a:r>
              <a:rPr lang="en-US" dirty="0" err="1" smtClean="0"/>
              <a:t>ndonjë</a:t>
            </a:r>
            <a:r>
              <a:rPr lang="en-US" dirty="0" smtClean="0"/>
              <a:t> e </a:t>
            </a:r>
            <a:r>
              <a:rPr lang="en-US" dirty="0" err="1" smtClean="0"/>
              <a:t>dhënë</a:t>
            </a:r>
            <a:r>
              <a:rPr lang="en-US" dirty="0" smtClean="0"/>
              <a:t>;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shembull</a:t>
            </a:r>
            <a:r>
              <a:rPr lang="en-US" dirty="0" smtClean="0"/>
              <a:t>, </a:t>
            </a:r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ndonjë</a:t>
            </a:r>
            <a:r>
              <a:rPr lang="en-US" dirty="0" smtClean="0"/>
              <a:t> </a:t>
            </a:r>
            <a:r>
              <a:rPr lang="en-US" dirty="0" err="1" smtClean="0"/>
              <a:t>nxënës</a:t>
            </a:r>
            <a:r>
              <a:rPr lang="en-US" dirty="0" smtClean="0"/>
              <a:t> e </a:t>
            </a:r>
            <a:r>
              <a:rPr lang="en-US" dirty="0" err="1" smtClean="0"/>
              <a:t>përmirëson</a:t>
            </a:r>
            <a:r>
              <a:rPr lang="en-US" dirty="0" smtClean="0"/>
              <a:t> </a:t>
            </a:r>
            <a:r>
              <a:rPr lang="en-US" dirty="0" err="1" smtClean="0"/>
              <a:t>notën</a:t>
            </a:r>
            <a:r>
              <a:rPr lang="en-US" dirty="0" smtClean="0"/>
              <a:t> </a:t>
            </a:r>
            <a:r>
              <a:rPr lang="en-US" dirty="0" err="1" smtClean="0"/>
              <a:t>prej</a:t>
            </a:r>
            <a:r>
              <a:rPr lang="en-US" dirty="0" smtClean="0"/>
              <a:t> 4 </a:t>
            </a:r>
            <a:r>
              <a:rPr lang="en-US" dirty="0" err="1" smtClean="0"/>
              <a:t>në</a:t>
            </a:r>
            <a:r>
              <a:rPr lang="en-US" dirty="0" smtClean="0"/>
              <a:t> 5, </a:t>
            </a:r>
            <a:r>
              <a:rPr lang="en-US" dirty="0" err="1" smtClean="0"/>
              <a:t>atëherë</a:t>
            </a:r>
            <a:r>
              <a:rPr lang="en-US" dirty="0" smtClean="0"/>
              <a:t> nota </a:t>
            </a:r>
            <a:r>
              <a:rPr lang="en-US" dirty="0" err="1" smtClean="0"/>
              <a:t>mesatare</a:t>
            </a:r>
            <a:r>
              <a:rPr lang="en-US" dirty="0" smtClean="0"/>
              <a:t> e </a:t>
            </a:r>
            <a:r>
              <a:rPr lang="en-US" dirty="0" err="1" smtClean="0"/>
              <a:t>atij</a:t>
            </a:r>
            <a:r>
              <a:rPr lang="en-US" dirty="0" smtClean="0"/>
              <a:t> </a:t>
            </a:r>
            <a:r>
              <a:rPr lang="en-US" dirty="0" err="1" smtClean="0"/>
              <a:t>nxënësi</a:t>
            </a:r>
            <a:r>
              <a:rPr lang="en-US" dirty="0" smtClean="0"/>
              <a:t> </a:t>
            </a:r>
            <a:r>
              <a:rPr lang="en-US" dirty="0" err="1" smtClean="0"/>
              <a:t>përsëri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llogaritet</a:t>
            </a:r>
            <a:r>
              <a:rPr lang="en-US" dirty="0" smtClean="0"/>
              <a:t>,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nota </a:t>
            </a:r>
            <a:r>
              <a:rPr lang="en-US" dirty="0" err="1" smtClean="0"/>
              <a:t>mesatare</a:t>
            </a:r>
            <a:r>
              <a:rPr lang="en-US" dirty="0" smtClean="0"/>
              <a:t> e </a:t>
            </a:r>
            <a:r>
              <a:rPr lang="en-US" dirty="0" err="1" smtClean="0"/>
              <a:t>klasës</a:t>
            </a:r>
            <a:r>
              <a:rPr lang="en-US" dirty="0" smtClean="0"/>
              <a:t>. E,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punë</a:t>
            </a:r>
            <a:r>
              <a:rPr lang="en-US" dirty="0" smtClean="0"/>
              <a:t> e </a:t>
            </a:r>
            <a:r>
              <a:rPr lang="en-US" dirty="0" err="1" smtClean="0"/>
              <a:t>vogël</a:t>
            </a:r>
            <a:r>
              <a:rPr lang="en-US" dirty="0" smtClean="0"/>
              <a:t>. </a:t>
            </a:r>
            <a:r>
              <a:rPr lang="en-US" dirty="0" err="1" smtClean="0"/>
              <a:t>Prandaj</a:t>
            </a:r>
            <a:r>
              <a:rPr lang="en-US" dirty="0" smtClean="0"/>
              <a:t> </a:t>
            </a:r>
            <a:r>
              <a:rPr lang="en-US" dirty="0" err="1" smtClean="0"/>
              <a:t>shfrytëzohen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llogaritje</a:t>
            </a:r>
            <a:r>
              <a:rPr lang="en-US" dirty="0" smtClean="0"/>
              <a:t> </a:t>
            </a:r>
            <a:r>
              <a:rPr lang="en-US" dirty="0" err="1" smtClean="0"/>
              <a:t>tabelore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kursejnë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orë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Përparësitë</a:t>
            </a:r>
            <a:r>
              <a:rPr lang="en-US" dirty="0" smtClean="0"/>
              <a:t> e </a:t>
            </a:r>
            <a:r>
              <a:rPr lang="en-US" dirty="0" err="1" smtClean="0"/>
              <a:t>programeve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llogaritje</a:t>
            </a:r>
            <a:r>
              <a:rPr lang="en-US" dirty="0" smtClean="0"/>
              <a:t> </a:t>
            </a:r>
            <a:r>
              <a:rPr lang="en-US" dirty="0" err="1" smtClean="0"/>
              <a:t>tabelare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Përpunimi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shpejtë</a:t>
            </a:r>
            <a:r>
              <a:rPr lang="en-US" b="1" dirty="0" smtClean="0"/>
              <a:t> </a:t>
            </a:r>
            <a:r>
              <a:rPr lang="en-US" b="1" dirty="0" err="1" smtClean="0"/>
              <a:t>dhe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thjeshtë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tabelave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Me </a:t>
            </a:r>
            <a:r>
              <a:rPr lang="en-US" b="1" dirty="0" err="1" smtClean="0"/>
              <a:t>ndryshimin</a:t>
            </a:r>
            <a:r>
              <a:rPr lang="en-US" b="1" dirty="0" smtClean="0"/>
              <a:t> e </a:t>
            </a:r>
            <a:r>
              <a:rPr lang="en-US" b="1" dirty="0" err="1" smtClean="0"/>
              <a:t>një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dhëne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gjitha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dhënat</a:t>
            </a:r>
            <a:r>
              <a:rPr lang="en-US" b="1" dirty="0" smtClean="0"/>
              <a:t> </a:t>
            </a:r>
            <a:r>
              <a:rPr lang="en-US" b="1" dirty="0" err="1" smtClean="0"/>
              <a:t>tjera</a:t>
            </a:r>
            <a:r>
              <a:rPr lang="en-US" b="1" dirty="0" smtClean="0"/>
              <a:t> </a:t>
            </a:r>
            <a:r>
              <a:rPr lang="en-US" b="1" dirty="0" err="1" smtClean="0"/>
              <a:t>që</a:t>
            </a:r>
            <a:r>
              <a:rPr lang="en-US" b="1" dirty="0" smtClean="0"/>
              <a:t> </a:t>
            </a:r>
            <a:r>
              <a:rPr lang="en-US" b="1" dirty="0" err="1" smtClean="0"/>
              <a:t>varen</a:t>
            </a:r>
            <a:r>
              <a:rPr lang="en-US" b="1" dirty="0" smtClean="0"/>
              <a:t> </a:t>
            </a:r>
            <a:r>
              <a:rPr lang="en-US" b="1" dirty="0" err="1" smtClean="0"/>
              <a:t>nga</a:t>
            </a:r>
            <a:r>
              <a:rPr lang="en-US" b="1" dirty="0" smtClean="0"/>
              <a:t> </a:t>
            </a:r>
            <a:r>
              <a:rPr lang="en-US" b="1" dirty="0" err="1" smtClean="0"/>
              <a:t>ajo</a:t>
            </a:r>
            <a:r>
              <a:rPr lang="en-US" b="1" dirty="0" smtClean="0"/>
              <a:t> (</a:t>
            </a:r>
            <a:r>
              <a:rPr lang="en-US" b="1" dirty="0" err="1" smtClean="0"/>
              <a:t>shuma</a:t>
            </a:r>
            <a:r>
              <a:rPr lang="en-US" b="1" dirty="0" smtClean="0"/>
              <a:t>, </a:t>
            </a:r>
            <a:r>
              <a:rPr lang="en-US" b="1" dirty="0" err="1" smtClean="0"/>
              <a:t>mesatarja</a:t>
            </a:r>
            <a:r>
              <a:rPr lang="en-US" b="1" dirty="0" smtClean="0"/>
              <a:t> </a:t>
            </a:r>
            <a:r>
              <a:rPr lang="en-US" b="1" dirty="0" err="1" smtClean="0"/>
              <a:t>etj</a:t>
            </a:r>
            <a:r>
              <a:rPr lang="en-US" b="1" dirty="0" smtClean="0"/>
              <a:t>.) </a:t>
            </a:r>
            <a:r>
              <a:rPr lang="en-US" b="1" dirty="0" err="1" smtClean="0"/>
              <a:t>automatikisht</a:t>
            </a:r>
            <a:r>
              <a:rPr lang="en-US" b="1" dirty="0" smtClean="0"/>
              <a:t> do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jenë</a:t>
            </a:r>
            <a:r>
              <a:rPr lang="en-US" b="1" dirty="0" smtClean="0"/>
              <a:t> </a:t>
            </a:r>
            <a:r>
              <a:rPr lang="en-US" b="1" dirty="0" err="1" smtClean="0"/>
              <a:t>përsëri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njehsuara</a:t>
            </a:r>
            <a:r>
              <a:rPr lang="en-US" b="1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Përpunimi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llojeve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ndryshme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grafikëve</a:t>
            </a:r>
            <a:r>
              <a:rPr lang="en-US" b="1" dirty="0" smtClean="0"/>
              <a:t>. Me </a:t>
            </a:r>
            <a:r>
              <a:rPr lang="en-US" b="1" dirty="0" err="1" smtClean="0"/>
              <a:t>ndryshimin</a:t>
            </a:r>
            <a:r>
              <a:rPr lang="en-US" b="1" dirty="0" smtClean="0"/>
              <a:t> e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dhënave</a:t>
            </a:r>
            <a:r>
              <a:rPr lang="en-US" b="1" dirty="0" smtClean="0"/>
              <a:t> </a:t>
            </a:r>
            <a:r>
              <a:rPr lang="en-US" b="1" dirty="0" err="1" smtClean="0"/>
              <a:t>në</a:t>
            </a:r>
            <a:r>
              <a:rPr lang="en-US" b="1" dirty="0" smtClean="0"/>
              <a:t> </a:t>
            </a:r>
            <a:r>
              <a:rPr lang="en-US" b="1" dirty="0" err="1" smtClean="0"/>
              <a:t>tabelë</a:t>
            </a:r>
            <a:r>
              <a:rPr lang="en-US" b="1" dirty="0" smtClean="0"/>
              <a:t>, </a:t>
            </a:r>
            <a:r>
              <a:rPr lang="en-US" b="1" dirty="0" err="1" smtClean="0"/>
              <a:t>automatikisht</a:t>
            </a:r>
            <a:r>
              <a:rPr lang="en-US" b="1" dirty="0" smtClean="0"/>
              <a:t> do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ndryshojë</a:t>
            </a:r>
            <a:r>
              <a:rPr lang="en-US" b="1" dirty="0" smtClean="0"/>
              <a:t> </a:t>
            </a:r>
            <a:r>
              <a:rPr lang="en-US" b="1" dirty="0" err="1" smtClean="0"/>
              <a:t>edhe</a:t>
            </a:r>
            <a:r>
              <a:rPr lang="en-US" b="1" dirty="0" smtClean="0"/>
              <a:t> </a:t>
            </a:r>
            <a:r>
              <a:rPr lang="en-US" b="1" dirty="0" err="1" smtClean="0"/>
              <a:t>grafiku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Microsoft Excel </a:t>
            </a:r>
            <a:r>
              <a:rPr lang="en-US" b="1" dirty="0" err="1" smtClean="0"/>
              <a:t>është</a:t>
            </a:r>
            <a:r>
              <a:rPr lang="en-US" b="1" dirty="0" smtClean="0"/>
              <a:t> program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dedikuar</a:t>
            </a:r>
            <a:r>
              <a:rPr lang="en-US" b="1" dirty="0" smtClean="0"/>
              <a:t> </a:t>
            </a:r>
            <a:r>
              <a:rPr lang="en-US" b="1" dirty="0" err="1" smtClean="0"/>
              <a:t>për</a:t>
            </a:r>
            <a:r>
              <a:rPr lang="en-US" b="1" dirty="0" smtClean="0"/>
              <a:t> </a:t>
            </a:r>
            <a:r>
              <a:rPr lang="en-US" b="1" dirty="0" err="1" smtClean="0"/>
              <a:t>përpunimin</a:t>
            </a:r>
            <a:r>
              <a:rPr lang="en-US" b="1" dirty="0" smtClean="0"/>
              <a:t> e </a:t>
            </a:r>
            <a:r>
              <a:rPr lang="en-US" b="1" dirty="0" err="1" smtClean="0"/>
              <a:t>tabelave</a:t>
            </a:r>
            <a:r>
              <a:rPr lang="en-US" b="1" dirty="0" smtClean="0"/>
              <a:t> </a:t>
            </a:r>
            <a:r>
              <a:rPr lang="en-US" b="1" dirty="0" err="1" smtClean="0"/>
              <a:t>dhe</a:t>
            </a:r>
            <a:r>
              <a:rPr lang="en-US" b="1" dirty="0" smtClean="0"/>
              <a:t> </a:t>
            </a:r>
            <a:r>
              <a:rPr lang="en-US" b="1" dirty="0" err="1" smtClean="0"/>
              <a:t>grafikëve</a:t>
            </a:r>
            <a:r>
              <a:rPr lang="en-US" b="1" dirty="0" smtClean="0"/>
              <a:t> </a:t>
            </a:r>
            <a:r>
              <a:rPr lang="en-US" b="1" dirty="0" err="1" smtClean="0"/>
              <a:t>dhe</a:t>
            </a:r>
            <a:r>
              <a:rPr lang="en-US" b="1" dirty="0" smtClean="0"/>
              <a:t> </a:t>
            </a:r>
            <a:r>
              <a:rPr lang="en-US" b="1" dirty="0" err="1" smtClean="0"/>
              <a:t>për</a:t>
            </a:r>
            <a:r>
              <a:rPr lang="en-US" b="1" dirty="0" smtClean="0"/>
              <a:t> </a:t>
            </a:r>
            <a:r>
              <a:rPr lang="en-US" b="1" dirty="0" err="1" smtClean="0"/>
              <a:t>kryerjen</a:t>
            </a:r>
            <a:r>
              <a:rPr lang="en-US" b="1" dirty="0" smtClean="0"/>
              <a:t> e </a:t>
            </a:r>
            <a:r>
              <a:rPr lang="en-US" b="1" dirty="0" err="1" smtClean="0"/>
              <a:t>llogaritjeve</a:t>
            </a:r>
            <a:r>
              <a:rPr lang="en-US" b="1" dirty="0" smtClean="0"/>
              <a:t> </a:t>
            </a:r>
            <a:r>
              <a:rPr lang="en-US" b="1" dirty="0" err="1" smtClean="0"/>
              <a:t>në</a:t>
            </a:r>
            <a:r>
              <a:rPr lang="en-US" b="1" dirty="0" smtClean="0"/>
              <a:t> </a:t>
            </a:r>
            <a:r>
              <a:rPr lang="en-US" b="1" dirty="0" err="1" smtClean="0"/>
              <a:t>tabelë</a:t>
            </a:r>
            <a:r>
              <a:rPr lang="en-US" b="1" dirty="0" smtClean="0"/>
              <a:t>. </a:t>
            </a:r>
          </a:p>
          <a:p>
            <a:endParaRPr lang="en-US" b="1" dirty="0" smtClean="0"/>
          </a:p>
          <a:p>
            <a:r>
              <a:rPr lang="en-US" b="1" dirty="0" err="1" smtClean="0"/>
              <a:t>Aktivizimi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programit</a:t>
            </a:r>
            <a:r>
              <a:rPr lang="en-US" b="1" dirty="0" smtClean="0"/>
              <a:t> </a:t>
            </a:r>
            <a:r>
              <a:rPr lang="en-US" b="1" dirty="0" err="1" smtClean="0"/>
              <a:t>bëhet</a:t>
            </a:r>
            <a:r>
              <a:rPr lang="en-US" b="1" dirty="0" smtClean="0"/>
              <a:t> duke </a:t>
            </a:r>
            <a:r>
              <a:rPr lang="en-US" b="1" dirty="0" err="1" smtClean="0"/>
              <a:t>klikuar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b="1" dirty="0" smtClean="0"/>
              <a:t> Start &gt; All Programs &gt; Microsoft Office &gt; Excel</a:t>
            </a:r>
          </a:p>
          <a:p>
            <a:endParaRPr lang="en-US" b="1" dirty="0" smtClean="0"/>
          </a:p>
          <a:p>
            <a:r>
              <a:rPr lang="en-US" b="1" dirty="0" err="1" smtClean="0"/>
              <a:t>Skedat</a:t>
            </a:r>
            <a:r>
              <a:rPr lang="en-US" b="1" dirty="0" smtClean="0"/>
              <a:t>/</a:t>
            </a:r>
            <a:r>
              <a:rPr lang="en-US" b="1" dirty="0" err="1" smtClean="0"/>
              <a:t>dokumentet</a:t>
            </a:r>
            <a:r>
              <a:rPr lang="en-US" b="1" dirty="0" smtClean="0"/>
              <a:t> e </a:t>
            </a:r>
            <a:r>
              <a:rPr lang="en-US" b="1" dirty="0" err="1" smtClean="0"/>
              <a:t>përpunuara</a:t>
            </a:r>
            <a:r>
              <a:rPr lang="en-US" b="1" dirty="0" smtClean="0"/>
              <a:t> </a:t>
            </a:r>
            <a:r>
              <a:rPr lang="en-US" b="1" dirty="0" err="1" smtClean="0"/>
              <a:t>në</a:t>
            </a:r>
            <a:r>
              <a:rPr lang="en-US" b="1" dirty="0" smtClean="0"/>
              <a:t> Excel </a:t>
            </a:r>
            <a:r>
              <a:rPr lang="en-US" b="1" dirty="0" err="1" smtClean="0"/>
              <a:t>marrin</a:t>
            </a:r>
            <a:r>
              <a:rPr lang="en-US" b="1" dirty="0" smtClean="0"/>
              <a:t> </a:t>
            </a:r>
            <a:r>
              <a:rPr lang="en-US" b="1" dirty="0" err="1" smtClean="0"/>
              <a:t>prapashtesën</a:t>
            </a:r>
            <a:r>
              <a:rPr lang="en-US" b="1" dirty="0" smtClean="0"/>
              <a:t> .</a:t>
            </a:r>
            <a:r>
              <a:rPr lang="en-US" b="1" dirty="0" err="1" smtClean="0"/>
              <a:t>xls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Dokumenti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, </a:t>
            </a:r>
            <a:r>
              <a:rPr lang="en-US" dirty="0" err="1" smtClean="0"/>
              <a:t>fleta</a:t>
            </a:r>
            <a:r>
              <a:rPr lang="en-US" dirty="0" smtClean="0"/>
              <a:t> e </a:t>
            </a:r>
            <a:r>
              <a:rPr lang="en-US" dirty="0" err="1" smtClean="0"/>
              <a:t>punës</a:t>
            </a:r>
            <a:r>
              <a:rPr lang="en-US" dirty="0" smtClean="0"/>
              <a:t>, </a:t>
            </a:r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Me </a:t>
            </a:r>
            <a:r>
              <a:rPr lang="en-US" sz="2000" dirty="0" err="1" smtClean="0"/>
              <a:t>aktivizimin</a:t>
            </a:r>
            <a:r>
              <a:rPr lang="en-US" sz="2000" dirty="0" smtClean="0"/>
              <a:t> e </a:t>
            </a:r>
            <a:r>
              <a:rPr lang="en-US" sz="2000" dirty="0" err="1" smtClean="0"/>
              <a:t>programit</a:t>
            </a:r>
            <a:r>
              <a:rPr lang="en-US" sz="2000" dirty="0" smtClean="0"/>
              <a:t> Excel, do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hapet</a:t>
            </a:r>
            <a:r>
              <a:rPr lang="en-US" sz="2000" dirty="0" smtClean="0"/>
              <a:t> </a:t>
            </a:r>
            <a:r>
              <a:rPr lang="en-US" sz="2000" dirty="0" err="1" smtClean="0"/>
              <a:t>skeda</a:t>
            </a:r>
            <a:r>
              <a:rPr lang="en-US" sz="2000" dirty="0" smtClean="0"/>
              <a:t> e </a:t>
            </a:r>
            <a:r>
              <a:rPr lang="en-US" sz="2000" dirty="0" err="1" smtClean="0"/>
              <a:t>quajtur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dokumenti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punës</a:t>
            </a:r>
            <a:r>
              <a:rPr lang="en-US" sz="2000" i="1" dirty="0" smtClean="0"/>
              <a:t> </a:t>
            </a:r>
            <a:r>
              <a:rPr lang="en-US" sz="2000" dirty="0" err="1" smtClean="0"/>
              <a:t>apo</a:t>
            </a:r>
            <a:r>
              <a:rPr lang="en-US" sz="2000" dirty="0" smtClean="0"/>
              <a:t> </a:t>
            </a:r>
            <a:r>
              <a:rPr lang="en-US" sz="2000" dirty="0" err="1" smtClean="0"/>
              <a:t>fletorja</a:t>
            </a:r>
            <a:r>
              <a:rPr lang="en-US" sz="2000" dirty="0" smtClean="0"/>
              <a:t> e </a:t>
            </a:r>
            <a:r>
              <a:rPr lang="en-US" sz="2000" dirty="0" err="1" smtClean="0"/>
              <a:t>punës</a:t>
            </a:r>
            <a:r>
              <a:rPr lang="en-US" sz="2000" dirty="0" smtClean="0"/>
              <a:t> (workbook) </a:t>
            </a:r>
          </a:p>
          <a:p>
            <a:pPr>
              <a:lnSpc>
                <a:spcPct val="160000"/>
              </a:lnSpc>
            </a:pPr>
            <a:r>
              <a:rPr lang="en-US" sz="2000" b="1" dirty="0" err="1" smtClean="0"/>
              <a:t>Fleta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punës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është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sipërfaqe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ndarë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kolona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dhe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rreshta</a:t>
            </a:r>
            <a:r>
              <a:rPr lang="en-US" sz="2000" b="1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US" sz="2000" b="1" dirty="0" err="1" smtClean="0"/>
              <a:t>Pjesën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fletës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punës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formë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drejtkëndëshit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mbushur</a:t>
            </a:r>
            <a:r>
              <a:rPr lang="en-US" sz="2000" b="1" dirty="0" smtClean="0"/>
              <a:t> me </a:t>
            </a:r>
            <a:r>
              <a:rPr lang="en-US" sz="2000" b="1" dirty="0" err="1" smtClean="0"/>
              <a:t>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dhëna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quajmë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tabelë</a:t>
            </a:r>
            <a:r>
              <a:rPr lang="en-US" sz="2000" b="1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US" sz="2000" b="1" dirty="0" err="1" smtClean="0"/>
              <a:t>Fletorja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punës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përbëhet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fletët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punës</a:t>
            </a:r>
            <a:r>
              <a:rPr lang="en-US" sz="2000" b="1" dirty="0" smtClean="0"/>
              <a:t> (worksheet). </a:t>
            </a:r>
            <a:r>
              <a:rPr lang="en-US" sz="2000" b="1" dirty="0" err="1" smtClean="0"/>
              <a:t>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dhënat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fletën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punës</a:t>
            </a:r>
            <a:r>
              <a:rPr lang="en-US" sz="2000" b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Secila</a:t>
            </a:r>
            <a:r>
              <a:rPr lang="en-US" sz="2000" dirty="0" smtClean="0"/>
              <a:t> </a:t>
            </a:r>
            <a:r>
              <a:rPr lang="en-US" sz="2000" dirty="0" err="1" smtClean="0"/>
              <a:t>fletore</a:t>
            </a:r>
            <a:r>
              <a:rPr lang="en-US" sz="2000" dirty="0" smtClean="0"/>
              <a:t> e re e </a:t>
            </a:r>
            <a:r>
              <a:rPr lang="en-US" sz="2000" dirty="0" err="1" smtClean="0"/>
              <a:t>punës</a:t>
            </a:r>
            <a:r>
              <a:rPr lang="en-US" sz="2000" dirty="0" smtClean="0"/>
              <a:t> ka </a:t>
            </a:r>
            <a:r>
              <a:rPr lang="en-US" sz="2000" dirty="0" err="1" smtClean="0"/>
              <a:t>tre</a:t>
            </a:r>
            <a:r>
              <a:rPr lang="en-US" sz="2000" dirty="0" smtClean="0"/>
              <a:t> </a:t>
            </a:r>
            <a:r>
              <a:rPr lang="en-US" sz="2000" dirty="0" err="1" smtClean="0"/>
              <a:t>fleta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punës</a:t>
            </a:r>
            <a:r>
              <a:rPr lang="en-US" sz="2000" dirty="0" smtClean="0"/>
              <a:t>,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numri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tyre</a:t>
            </a:r>
            <a:r>
              <a:rPr lang="en-US" sz="2000" dirty="0" smtClean="0"/>
              <a:t> </a:t>
            </a:r>
            <a:r>
              <a:rPr lang="en-US" sz="2000" dirty="0" err="1" smtClean="0"/>
              <a:t>mund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zmadhohet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zvogëlohet</a:t>
            </a:r>
            <a:r>
              <a:rPr lang="en-US" sz="2000" dirty="0" smtClean="0"/>
              <a:t> </a:t>
            </a:r>
            <a:r>
              <a:rPr lang="en-US" sz="2000" dirty="0" err="1" smtClean="0"/>
              <a:t>sipas</a:t>
            </a:r>
            <a:r>
              <a:rPr lang="en-US" sz="2000" dirty="0" smtClean="0"/>
              <a:t> </a:t>
            </a:r>
            <a:r>
              <a:rPr lang="en-US" sz="2000" dirty="0" err="1" smtClean="0"/>
              <a:t>nevojës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500" dirty="0" smtClean="0"/>
              <a:t/>
            </a:r>
            <a:br>
              <a:rPr lang="en-US" sz="500" dirty="0" smtClean="0"/>
            </a:br>
            <a:endParaRPr lang="en-US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RIKUJTIM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Shkurtimisht</a:t>
            </a:r>
            <a:r>
              <a:rPr lang="en-US" dirty="0" smtClean="0"/>
              <a:t> </a:t>
            </a:r>
            <a:r>
              <a:rPr lang="en-US" dirty="0" err="1" smtClean="0"/>
              <a:t>përkujtohu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urdhra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Hapja</a:t>
            </a:r>
            <a:r>
              <a:rPr lang="en-US" dirty="0" smtClean="0"/>
              <a:t> e </a:t>
            </a:r>
            <a:r>
              <a:rPr lang="en-US" dirty="0" err="1" smtClean="0"/>
              <a:t>fletores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re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b="1" dirty="0" smtClean="0"/>
              <a:t>File &gt; New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Hapja</a:t>
            </a:r>
            <a:r>
              <a:rPr lang="en-US" dirty="0" smtClean="0"/>
              <a:t> e </a:t>
            </a:r>
            <a:r>
              <a:rPr lang="en-US" dirty="0" err="1" smtClean="0"/>
              <a:t>fletores</a:t>
            </a:r>
            <a:r>
              <a:rPr lang="en-US" dirty="0" smtClean="0"/>
              <a:t> </a:t>
            </a:r>
            <a:r>
              <a:rPr lang="en-US" dirty="0" err="1" smtClean="0"/>
              <a:t>ekzistuese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b="1" dirty="0" smtClean="0"/>
              <a:t>File &gt; Open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Mbyllja</a:t>
            </a:r>
            <a:r>
              <a:rPr lang="en-US" dirty="0" smtClean="0"/>
              <a:t> e </a:t>
            </a:r>
            <a:r>
              <a:rPr lang="en-US" dirty="0" err="1" smtClean="0"/>
              <a:t>fletores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b="1" dirty="0" smtClean="0"/>
              <a:t>File &gt; Close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Ruajtja</a:t>
            </a:r>
            <a:r>
              <a:rPr lang="en-US" dirty="0" smtClean="0"/>
              <a:t> e </a:t>
            </a:r>
            <a:r>
              <a:rPr lang="en-US" dirty="0" err="1" smtClean="0"/>
              <a:t>fletores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b="1" dirty="0" smtClean="0"/>
              <a:t>File &gt; Save as…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</TotalTime>
  <Words>435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Programet për llogaritje tabelare</vt:lpstr>
      <vt:lpstr>Microsoft Excel </vt:lpstr>
      <vt:lpstr>Microsoft Excel </vt:lpstr>
      <vt:lpstr>Përparësitë e programeve për llogaritje tabelare</vt:lpstr>
      <vt:lpstr>Microsoft Excel</vt:lpstr>
      <vt:lpstr>Dokumenti i punës, fleta e punës, tabela</vt:lpstr>
      <vt:lpstr>RIKUJTIM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Programet pwr llogaritje tabelare</dc:title>
  <dc:creator>Jetmir</dc:creator>
  <cp:lastModifiedBy>Jetmir Zendeli</cp:lastModifiedBy>
  <cp:revision>14</cp:revision>
  <dcterms:created xsi:type="dcterms:W3CDTF">2006-08-16T00:00:00Z</dcterms:created>
  <dcterms:modified xsi:type="dcterms:W3CDTF">2022-09-12T06:36:59Z</dcterms:modified>
</cp:coreProperties>
</file>