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3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8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A7BE7-C932-4313-9026-37B4D236BE2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06CE7-54EC-42B0-851B-5BE64092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Definimi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06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23081"/>
            <a:ext cx="10018713" cy="536811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Fleta</a:t>
            </a:r>
            <a:r>
              <a:rPr lang="en-US" sz="4000" dirty="0"/>
              <a:t> e </a:t>
            </a:r>
            <a:r>
              <a:rPr lang="en-US" sz="4000" dirty="0" err="1"/>
              <a:t>punës</a:t>
            </a:r>
            <a:r>
              <a:rPr lang="en-US" sz="4000" dirty="0"/>
              <a:t> </a:t>
            </a:r>
            <a:r>
              <a:rPr lang="en-US" sz="4000" dirty="0" err="1"/>
              <a:t>është</a:t>
            </a:r>
            <a:r>
              <a:rPr lang="en-US" sz="4000" dirty="0"/>
              <a:t> e </a:t>
            </a:r>
            <a:r>
              <a:rPr lang="en-US" sz="4000" dirty="0" err="1"/>
              <a:t>ndarë</a:t>
            </a:r>
            <a:r>
              <a:rPr lang="en-US" sz="4000" dirty="0"/>
              <a:t> </a:t>
            </a:r>
            <a:r>
              <a:rPr lang="en-US" sz="4000" dirty="0" err="1"/>
              <a:t>në</a:t>
            </a:r>
            <a:r>
              <a:rPr lang="en-US" sz="4000" dirty="0"/>
              <a:t> </a:t>
            </a:r>
            <a:r>
              <a:rPr lang="en-US" sz="4000" b="1" dirty="0" err="1"/>
              <a:t>kolona</a:t>
            </a:r>
            <a:r>
              <a:rPr lang="en-US" sz="4000" b="1" dirty="0"/>
              <a:t> </a:t>
            </a:r>
            <a:r>
              <a:rPr lang="en-US" sz="4000" dirty="0"/>
              <a:t>(columns) </a:t>
            </a:r>
            <a:r>
              <a:rPr lang="en-US" sz="4000" dirty="0" err="1"/>
              <a:t>dhe</a:t>
            </a:r>
            <a:r>
              <a:rPr lang="en-US" sz="4000" dirty="0"/>
              <a:t> </a:t>
            </a:r>
            <a:r>
              <a:rPr lang="en-US" sz="4000" b="1" dirty="0" err="1"/>
              <a:t>rreshta</a:t>
            </a:r>
            <a:r>
              <a:rPr lang="en-US" sz="4000" b="1" dirty="0"/>
              <a:t> </a:t>
            </a:r>
            <a:r>
              <a:rPr lang="en-US" sz="4000" dirty="0"/>
              <a:t>(rows).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Kolonat</a:t>
            </a:r>
            <a:r>
              <a:rPr lang="en-US" sz="4000" dirty="0"/>
              <a:t> </a:t>
            </a:r>
            <a:r>
              <a:rPr lang="en-US" sz="4000" dirty="0" err="1"/>
              <a:t>janë</a:t>
            </a:r>
            <a:r>
              <a:rPr lang="en-US" sz="4000" dirty="0"/>
              <a:t> </a:t>
            </a:r>
            <a:r>
              <a:rPr lang="en-US" sz="4000" dirty="0" err="1"/>
              <a:t>të</a:t>
            </a:r>
            <a:r>
              <a:rPr lang="en-US" sz="4000" dirty="0"/>
              <a:t> </a:t>
            </a:r>
            <a:r>
              <a:rPr lang="en-US" sz="4000" dirty="0" err="1"/>
              <a:t>vendosura</a:t>
            </a:r>
            <a:r>
              <a:rPr lang="en-US" sz="4000" dirty="0"/>
              <a:t> </a:t>
            </a:r>
            <a:r>
              <a:rPr lang="en-US" sz="4000" dirty="0" err="1"/>
              <a:t>vertikalisht</a:t>
            </a:r>
            <a:r>
              <a:rPr lang="en-US" sz="4000" dirty="0"/>
              <a:t> </a:t>
            </a:r>
            <a:r>
              <a:rPr lang="en-US" sz="4000" dirty="0" err="1"/>
              <a:t>dhe</a:t>
            </a:r>
            <a:r>
              <a:rPr lang="en-US" sz="4000" dirty="0"/>
              <a:t> </a:t>
            </a:r>
            <a:r>
              <a:rPr lang="en-US" sz="4000" dirty="0" err="1"/>
              <a:t>janë</a:t>
            </a:r>
            <a:r>
              <a:rPr lang="en-US" sz="4000" dirty="0"/>
              <a:t> </a:t>
            </a:r>
            <a:r>
              <a:rPr lang="en-US" sz="4000" dirty="0" err="1"/>
              <a:t>të</a:t>
            </a:r>
            <a:br>
              <a:rPr lang="en-US" sz="4000" dirty="0"/>
            </a:br>
            <a:r>
              <a:rPr lang="en-US" sz="4000" dirty="0" err="1"/>
              <a:t>shënuara</a:t>
            </a:r>
            <a:r>
              <a:rPr lang="en-US" sz="4000" dirty="0"/>
              <a:t> me </a:t>
            </a:r>
            <a:r>
              <a:rPr lang="en-US" sz="4000" dirty="0" err="1"/>
              <a:t>shkronja</a:t>
            </a:r>
            <a:r>
              <a:rPr lang="en-US" sz="4000" dirty="0"/>
              <a:t> A, B, C </a:t>
            </a:r>
            <a:r>
              <a:rPr lang="en-US" sz="4000" dirty="0" err="1"/>
              <a:t>etj</a:t>
            </a:r>
            <a:r>
              <a:rPr lang="en-US" sz="4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Rreshtat</a:t>
            </a:r>
            <a:r>
              <a:rPr lang="en-US" sz="4000" dirty="0"/>
              <a:t> </a:t>
            </a:r>
            <a:r>
              <a:rPr lang="en-US" sz="4000" dirty="0" err="1"/>
              <a:t>janë</a:t>
            </a:r>
            <a:r>
              <a:rPr lang="en-US" sz="4000" dirty="0"/>
              <a:t> </a:t>
            </a:r>
            <a:r>
              <a:rPr lang="en-US" sz="4000" dirty="0" err="1"/>
              <a:t>të</a:t>
            </a:r>
            <a:r>
              <a:rPr lang="en-US" sz="4000" dirty="0"/>
              <a:t> </a:t>
            </a:r>
            <a:r>
              <a:rPr lang="en-US" sz="4000" dirty="0" err="1"/>
              <a:t>vendosur</a:t>
            </a:r>
            <a:r>
              <a:rPr lang="en-US" sz="4000" dirty="0"/>
              <a:t> </a:t>
            </a:r>
            <a:r>
              <a:rPr lang="en-US" sz="4000" dirty="0" err="1"/>
              <a:t>horizontalisht</a:t>
            </a:r>
            <a:r>
              <a:rPr lang="en-US" sz="4000" dirty="0"/>
              <a:t> </a:t>
            </a:r>
            <a:r>
              <a:rPr lang="en-US" sz="4000" dirty="0" err="1"/>
              <a:t>dhe</a:t>
            </a:r>
            <a:r>
              <a:rPr lang="en-US" sz="4000" dirty="0"/>
              <a:t> </a:t>
            </a:r>
            <a:r>
              <a:rPr lang="en-US" sz="4000" dirty="0" err="1"/>
              <a:t>janë</a:t>
            </a:r>
            <a:r>
              <a:rPr lang="en-US" sz="4000" dirty="0"/>
              <a:t> </a:t>
            </a:r>
            <a:r>
              <a:rPr lang="en-US" sz="4000" dirty="0" err="1"/>
              <a:t>të</a:t>
            </a:r>
            <a:br>
              <a:rPr lang="en-US" sz="4000" dirty="0"/>
            </a:br>
            <a:r>
              <a:rPr lang="en-US" sz="4000" dirty="0" err="1"/>
              <a:t>shënuar</a:t>
            </a:r>
            <a:r>
              <a:rPr lang="en-US" sz="4000" dirty="0"/>
              <a:t> me </a:t>
            </a:r>
            <a:r>
              <a:rPr lang="en-US" sz="4000" dirty="0" err="1"/>
              <a:t>numra</a:t>
            </a:r>
            <a:r>
              <a:rPr lang="en-US" sz="4000" dirty="0"/>
              <a:t> 1, 2, 3 </a:t>
            </a:r>
            <a:r>
              <a:rPr lang="en-US" sz="4000" dirty="0" err="1"/>
              <a:t>etj</a:t>
            </a:r>
            <a:r>
              <a:rPr lang="en-US" sz="4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Prerja</a:t>
            </a:r>
            <a:r>
              <a:rPr lang="en-US" sz="4000" dirty="0"/>
              <a:t> e </a:t>
            </a:r>
            <a:r>
              <a:rPr lang="en-US" sz="4000" dirty="0" err="1"/>
              <a:t>rreshtit</a:t>
            </a:r>
            <a:r>
              <a:rPr lang="en-US" sz="4000" dirty="0"/>
              <a:t> </a:t>
            </a:r>
            <a:r>
              <a:rPr lang="en-US" sz="4000" dirty="0" err="1"/>
              <a:t>dhe</a:t>
            </a:r>
            <a:r>
              <a:rPr lang="en-US" sz="4000" dirty="0"/>
              <a:t> </a:t>
            </a:r>
            <a:r>
              <a:rPr lang="en-US" sz="4000" dirty="0" err="1"/>
              <a:t>kolonës</a:t>
            </a:r>
            <a:r>
              <a:rPr lang="en-US" sz="4000" dirty="0"/>
              <a:t> </a:t>
            </a:r>
            <a:r>
              <a:rPr lang="en-US" sz="4000" dirty="0" err="1"/>
              <a:t>quhet</a:t>
            </a:r>
            <a:r>
              <a:rPr lang="en-US" sz="4000" dirty="0"/>
              <a:t> </a:t>
            </a:r>
            <a:r>
              <a:rPr lang="en-US" sz="4000" b="1" dirty="0" err="1"/>
              <a:t>qelizë</a:t>
            </a:r>
            <a:r>
              <a:rPr lang="en-US" sz="4000" b="1" dirty="0"/>
              <a:t> </a:t>
            </a:r>
            <a:r>
              <a:rPr lang="en-US" sz="4000" dirty="0"/>
              <a:t>(cell). </a:t>
            </a:r>
            <a:r>
              <a:rPr lang="en-US" sz="4000" dirty="0" err="1"/>
              <a:t>Qeliza</a:t>
            </a:r>
            <a:r>
              <a:rPr lang="en-US" sz="4000" dirty="0"/>
              <a:t> </a:t>
            </a:r>
            <a:r>
              <a:rPr lang="en-US" sz="4000" dirty="0" err="1"/>
              <a:t>është</a:t>
            </a:r>
            <a:r>
              <a:rPr lang="en-US" sz="4000" dirty="0"/>
              <a:t> vend </a:t>
            </a:r>
            <a:r>
              <a:rPr lang="en-US" sz="4000" dirty="0" err="1"/>
              <a:t>ku</a:t>
            </a:r>
            <a:r>
              <a:rPr lang="en-US" sz="4000" dirty="0"/>
              <a:t> </a:t>
            </a:r>
            <a:r>
              <a:rPr lang="en-US" sz="4000" dirty="0" err="1"/>
              <a:t>vendosen</a:t>
            </a:r>
            <a:r>
              <a:rPr lang="en-US" sz="4000" dirty="0"/>
              <a:t> </a:t>
            </a:r>
            <a:r>
              <a:rPr lang="en-US" sz="4000" dirty="0" err="1"/>
              <a:t>të</a:t>
            </a:r>
            <a:r>
              <a:rPr lang="en-US" sz="4000" dirty="0"/>
              <a:t> </a:t>
            </a:r>
            <a:r>
              <a:rPr lang="en-US" sz="4000" dirty="0" err="1"/>
              <a:t>dhënat</a:t>
            </a:r>
            <a:r>
              <a:rPr lang="en-US" sz="4000" dirty="0"/>
              <a:t>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47" y="4305251"/>
            <a:ext cx="5693046" cy="24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32263"/>
            <a:ext cx="10018713" cy="5258937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Qeliza</a:t>
            </a:r>
            <a:r>
              <a:rPr lang="en-US" b="1" i="1" dirty="0"/>
              <a:t> </a:t>
            </a:r>
            <a:r>
              <a:rPr lang="en-US" b="1" i="1" dirty="0" err="1"/>
              <a:t>në</a:t>
            </a:r>
            <a:r>
              <a:rPr lang="en-US" b="1" i="1" dirty="0"/>
              <a:t> </a:t>
            </a:r>
            <a:r>
              <a:rPr lang="en-US" b="1" i="1" dirty="0" err="1"/>
              <a:t>të</a:t>
            </a:r>
            <a:r>
              <a:rPr lang="en-US" b="1" i="1" dirty="0"/>
              <a:t> </a:t>
            </a:r>
            <a:r>
              <a:rPr lang="en-US" b="1" i="1" dirty="0" err="1"/>
              <a:t>cilën</a:t>
            </a:r>
            <a:r>
              <a:rPr lang="en-US" b="1" i="1" dirty="0"/>
              <a:t> je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pozicionuar</a:t>
            </a:r>
            <a:r>
              <a:rPr lang="en-US" b="1" i="1" dirty="0"/>
              <a:t> </a:t>
            </a:r>
            <a:r>
              <a:rPr lang="en-US" b="1" i="1" dirty="0" err="1"/>
              <a:t>quhet</a:t>
            </a:r>
            <a:r>
              <a:rPr lang="en-US" b="1" i="1" dirty="0"/>
              <a:t> </a:t>
            </a:r>
            <a:r>
              <a:rPr lang="en-US" b="1" i="1" dirty="0" err="1"/>
              <a:t>qeliza</a:t>
            </a:r>
            <a:r>
              <a:rPr lang="en-US" b="1" i="1" dirty="0"/>
              <a:t> </a:t>
            </a:r>
            <a:r>
              <a:rPr lang="en-US" b="1" i="1" dirty="0" err="1"/>
              <a:t>aktive</a:t>
            </a:r>
            <a:r>
              <a:rPr lang="en-US" b="1" i="1" dirty="0"/>
              <a:t> </a:t>
            </a:r>
            <a:r>
              <a:rPr lang="en-US" b="1" i="1" dirty="0" err="1"/>
              <a:t>dhe</a:t>
            </a:r>
            <a:r>
              <a:rPr lang="en-US" b="1" i="1" dirty="0"/>
              <a:t> </a:t>
            </a:r>
            <a:r>
              <a:rPr lang="en-US" b="1" i="1" dirty="0" err="1"/>
              <a:t>ka</a:t>
            </a:r>
            <a:br>
              <a:rPr lang="en-US" b="1" i="1" dirty="0"/>
            </a:br>
            <a:r>
              <a:rPr lang="en-US" b="1" i="1" dirty="0" err="1"/>
              <a:t>kornizë</a:t>
            </a:r>
            <a:r>
              <a:rPr lang="en-US" b="1" i="1" dirty="0"/>
              <a:t> </a:t>
            </a:r>
            <a:r>
              <a:rPr lang="en-US" b="1" i="1" dirty="0" err="1"/>
              <a:t>më</a:t>
            </a:r>
            <a:r>
              <a:rPr lang="en-US" b="1" i="1" dirty="0"/>
              <a:t> </a:t>
            </a:r>
            <a:r>
              <a:rPr lang="en-US" b="1" i="1" dirty="0" err="1"/>
              <a:t>të</a:t>
            </a:r>
            <a:r>
              <a:rPr lang="en-US" b="1" i="1" dirty="0"/>
              <a:t> </a:t>
            </a:r>
            <a:r>
              <a:rPr lang="en-US" b="1" i="1" dirty="0" err="1"/>
              <a:t>trashë</a:t>
            </a:r>
            <a:r>
              <a:rPr lang="en-US" b="1" i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Shenja</a:t>
            </a:r>
            <a:r>
              <a:rPr lang="en-US" dirty="0"/>
              <a:t> e </a:t>
            </a:r>
            <a:r>
              <a:rPr lang="en-US" dirty="0" err="1"/>
              <a:t>kolonës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cilën</a:t>
            </a:r>
            <a:r>
              <a:rPr lang="en-US" dirty="0"/>
              <a:t> </a:t>
            </a:r>
            <a:r>
              <a:rPr lang="en-US" dirty="0" err="1"/>
              <a:t>gjendet</a:t>
            </a:r>
            <a:r>
              <a:rPr lang="en-US" dirty="0"/>
              <a:t> </a:t>
            </a:r>
            <a:r>
              <a:rPr lang="en-US" dirty="0" err="1"/>
              <a:t>qeliza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me </a:t>
            </a:r>
            <a:r>
              <a:rPr lang="en-US" dirty="0" err="1"/>
              <a:t>ngjyrë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Shenja</a:t>
            </a:r>
            <a:r>
              <a:rPr lang="en-US" dirty="0"/>
              <a:t> e </a:t>
            </a:r>
            <a:r>
              <a:rPr lang="en-US" dirty="0" err="1"/>
              <a:t>rreshtit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cilën</a:t>
            </a:r>
            <a:r>
              <a:rPr lang="en-US" dirty="0"/>
              <a:t> </a:t>
            </a:r>
            <a:r>
              <a:rPr lang="en-US" dirty="0" err="1"/>
              <a:t>gjendet</a:t>
            </a:r>
            <a:r>
              <a:rPr lang="en-US" dirty="0"/>
              <a:t> </a:t>
            </a:r>
            <a:r>
              <a:rPr lang="en-US" dirty="0" err="1"/>
              <a:t>qeliza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me </a:t>
            </a:r>
            <a:r>
              <a:rPr lang="en-US" dirty="0" err="1"/>
              <a:t>ngjyrë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b="1" i="1" dirty="0" err="1"/>
              <a:t>Shenjat</a:t>
            </a:r>
            <a:r>
              <a:rPr lang="en-US" b="1" i="1" dirty="0"/>
              <a:t> e </a:t>
            </a:r>
            <a:r>
              <a:rPr lang="en-US" b="1" i="1" dirty="0" err="1"/>
              <a:t>kolonës</a:t>
            </a:r>
            <a:r>
              <a:rPr lang="en-US" b="1" i="1" dirty="0"/>
              <a:t> </a:t>
            </a:r>
            <a:r>
              <a:rPr lang="en-US" b="1" i="1" dirty="0" err="1"/>
              <a:t>përkatëse</a:t>
            </a:r>
            <a:r>
              <a:rPr lang="en-US" b="1" i="1" dirty="0"/>
              <a:t> </a:t>
            </a:r>
            <a:r>
              <a:rPr lang="en-US" b="1" i="1" dirty="0" err="1"/>
              <a:t>dhe</a:t>
            </a:r>
            <a:r>
              <a:rPr lang="en-US" b="1" i="1" dirty="0"/>
              <a:t> </a:t>
            </a:r>
            <a:r>
              <a:rPr lang="en-US" b="1" i="1" dirty="0" err="1"/>
              <a:t>të</a:t>
            </a:r>
            <a:r>
              <a:rPr lang="en-US" b="1" i="1" dirty="0"/>
              <a:t> </a:t>
            </a:r>
            <a:r>
              <a:rPr lang="en-US" b="1" i="1" dirty="0" err="1"/>
              <a:t>rreshtit</a:t>
            </a:r>
            <a:r>
              <a:rPr lang="en-US" b="1" i="1" dirty="0"/>
              <a:t> </a:t>
            </a:r>
            <a:r>
              <a:rPr lang="en-US" b="1" i="1" dirty="0" err="1"/>
              <a:t>përkatës</a:t>
            </a:r>
            <a:r>
              <a:rPr lang="en-US" b="1" i="1" dirty="0"/>
              <a:t> e </a:t>
            </a:r>
            <a:r>
              <a:rPr lang="en-US" b="1" i="1" dirty="0" err="1"/>
              <a:t>formojnë</a:t>
            </a:r>
            <a:r>
              <a:rPr lang="en-US" b="1" i="1" dirty="0"/>
              <a:t> </a:t>
            </a:r>
            <a:r>
              <a:rPr lang="en-US" b="1" i="1" dirty="0" err="1"/>
              <a:t>adresën</a:t>
            </a:r>
            <a:br>
              <a:rPr lang="en-US" b="1" i="1" dirty="0"/>
            </a:br>
            <a:r>
              <a:rPr lang="en-US" b="1" i="1" dirty="0"/>
              <a:t>e </a:t>
            </a:r>
            <a:r>
              <a:rPr lang="en-US" b="1" i="1" dirty="0" err="1"/>
              <a:t>qelizës</a:t>
            </a:r>
            <a:r>
              <a:rPr lang="en-US" b="1" i="1" dirty="0"/>
              <a:t> </a:t>
            </a:r>
            <a:r>
              <a:rPr lang="en-US" b="1" i="1" dirty="0" err="1"/>
              <a:t>aktive</a:t>
            </a:r>
            <a:r>
              <a:rPr lang="en-US" b="1" i="1" dirty="0"/>
              <a:t>. </a:t>
            </a:r>
          </a:p>
          <a:p>
            <a:r>
              <a:rPr lang="en-US" b="1" i="1" dirty="0" err="1"/>
              <a:t>Adresa</a:t>
            </a:r>
            <a:r>
              <a:rPr lang="en-US" b="1" i="1" dirty="0"/>
              <a:t> e </a:t>
            </a:r>
            <a:r>
              <a:rPr lang="en-US" b="1" i="1" dirty="0" err="1"/>
              <a:t>qelizës</a:t>
            </a:r>
            <a:r>
              <a:rPr lang="en-US" b="1" i="1" dirty="0"/>
              <a:t> </a:t>
            </a:r>
            <a:r>
              <a:rPr lang="en-US" b="1" i="1" dirty="0" err="1"/>
              <a:t>është</a:t>
            </a:r>
            <a:r>
              <a:rPr lang="en-US" b="1" i="1" dirty="0"/>
              <a:t> </a:t>
            </a:r>
            <a:r>
              <a:rPr lang="en-US" b="1" i="1" dirty="0" err="1"/>
              <a:t>paraqitur</a:t>
            </a:r>
            <a:r>
              <a:rPr lang="en-US" b="1" i="1" dirty="0"/>
              <a:t> </a:t>
            </a:r>
            <a:r>
              <a:rPr lang="en-US" b="1" i="1" dirty="0" err="1"/>
              <a:t>në</a:t>
            </a:r>
            <a:r>
              <a:rPr lang="en-US" b="1" i="1" dirty="0"/>
              <a:t> </a:t>
            </a:r>
            <a:r>
              <a:rPr lang="en-US" b="1" i="1" dirty="0" err="1"/>
              <a:t>shiritin</a:t>
            </a:r>
            <a:r>
              <a:rPr lang="en-US" b="1" i="1" dirty="0"/>
              <a:t> </a:t>
            </a:r>
            <a:r>
              <a:rPr lang="en-US" b="1" i="1" dirty="0" err="1"/>
              <a:t>që</a:t>
            </a:r>
            <a:r>
              <a:rPr lang="en-US" b="1" i="1" dirty="0"/>
              <a:t> </a:t>
            </a:r>
            <a:r>
              <a:rPr lang="en-US" b="1" i="1" dirty="0" err="1"/>
              <a:t>gjendet</a:t>
            </a:r>
            <a:r>
              <a:rPr lang="en-US" b="1" i="1" dirty="0"/>
              <a:t> </a:t>
            </a:r>
            <a:r>
              <a:rPr lang="en-US" b="1" i="1" dirty="0" err="1"/>
              <a:t>menjëherë</a:t>
            </a:r>
            <a:r>
              <a:rPr lang="en-US" b="1" i="1" dirty="0"/>
              <a:t> </a:t>
            </a:r>
            <a:r>
              <a:rPr lang="en-US" b="1" i="1" dirty="0" err="1"/>
              <a:t>mbi</a:t>
            </a:r>
            <a:r>
              <a:rPr lang="en-US" b="1" i="1" dirty="0"/>
              <a:t> </a:t>
            </a:r>
            <a:r>
              <a:rPr lang="en-US" b="1" i="1" dirty="0" err="1"/>
              <a:t>shenjat</a:t>
            </a:r>
            <a:r>
              <a:rPr lang="en-US" b="1" i="1" dirty="0"/>
              <a:t> e </a:t>
            </a:r>
            <a:r>
              <a:rPr lang="en-US" b="1" i="1" dirty="0" err="1"/>
              <a:t>kolonave</a:t>
            </a:r>
            <a:r>
              <a:rPr lang="en-US" b="1" i="1" dirty="0"/>
              <a:t>. </a:t>
            </a:r>
            <a:r>
              <a:rPr lang="en-US" b="1" i="1" dirty="0" err="1"/>
              <a:t>Adresa</a:t>
            </a:r>
            <a:r>
              <a:rPr lang="en-US" b="1" i="1" dirty="0"/>
              <a:t> e </a:t>
            </a:r>
            <a:r>
              <a:rPr lang="en-US" b="1" i="1" dirty="0" err="1"/>
              <a:t>qelizës</a:t>
            </a:r>
            <a:r>
              <a:rPr lang="en-US" b="1" i="1" dirty="0"/>
              <a:t> </a:t>
            </a:r>
            <a:r>
              <a:rPr lang="en-US" b="1" i="1" dirty="0" err="1"/>
              <a:t>fitohet</a:t>
            </a:r>
            <a:r>
              <a:rPr lang="en-US" b="1" i="1" dirty="0"/>
              <a:t> me </a:t>
            </a:r>
            <a:r>
              <a:rPr lang="en-US" b="1" i="1" dirty="0" err="1"/>
              <a:t>prerjen</a:t>
            </a:r>
            <a:r>
              <a:rPr lang="en-US" b="1" i="1" dirty="0"/>
              <a:t> e </a:t>
            </a:r>
            <a:r>
              <a:rPr lang="en-US" b="1" i="1" dirty="0" err="1"/>
              <a:t>kolonës</a:t>
            </a:r>
            <a:r>
              <a:rPr lang="en-US" b="1" i="1" dirty="0"/>
              <a:t>  </a:t>
            </a:r>
            <a:r>
              <a:rPr lang="en-US" b="1" i="1" dirty="0" err="1"/>
              <a:t>dhe</a:t>
            </a:r>
            <a:r>
              <a:rPr lang="en-US" b="1" i="1" dirty="0"/>
              <a:t> </a:t>
            </a:r>
            <a:r>
              <a:rPr lang="en-US" b="1" i="1" dirty="0" err="1"/>
              <a:t>rreshtit</a:t>
            </a:r>
            <a:r>
              <a:rPr lang="en-US" b="1" i="1" dirty="0"/>
              <a:t>, p.sh. </a:t>
            </a:r>
            <a:r>
              <a:rPr lang="en-US" b="1" i="1" dirty="0" err="1"/>
              <a:t>nëse</a:t>
            </a:r>
            <a:r>
              <a:rPr lang="en-US" b="1" i="1" dirty="0"/>
              <a:t> </a:t>
            </a:r>
            <a:r>
              <a:rPr lang="en-US" b="1" i="1" dirty="0" err="1"/>
              <a:t>kemi</a:t>
            </a:r>
            <a:r>
              <a:rPr lang="en-US" b="1" i="1" dirty="0"/>
              <a:t> </a:t>
            </a:r>
            <a:r>
              <a:rPr lang="en-US" b="1" i="1" dirty="0" err="1"/>
              <a:t>prerje</a:t>
            </a:r>
            <a:r>
              <a:rPr lang="en-US" b="1" i="1" dirty="0"/>
              <a:t> </a:t>
            </a:r>
            <a:r>
              <a:rPr lang="en-US" b="1" i="1" dirty="0" err="1"/>
              <a:t>të</a:t>
            </a:r>
            <a:r>
              <a:rPr lang="en-US" b="1" i="1" dirty="0"/>
              <a:t> </a:t>
            </a:r>
            <a:r>
              <a:rPr lang="en-US" b="1" i="1" dirty="0" err="1"/>
              <a:t>kolonës</a:t>
            </a:r>
            <a:r>
              <a:rPr lang="en-US" b="1" i="1" dirty="0"/>
              <a:t> C </a:t>
            </a:r>
            <a:r>
              <a:rPr lang="en-US" b="1" i="1" dirty="0" err="1"/>
              <a:t>dhe</a:t>
            </a:r>
            <a:r>
              <a:rPr lang="en-US" b="1" i="1" dirty="0"/>
              <a:t> </a:t>
            </a:r>
            <a:r>
              <a:rPr lang="en-US" b="1" i="1" dirty="0" err="1"/>
              <a:t>rreshtit</a:t>
            </a:r>
            <a:r>
              <a:rPr lang="en-US" b="1" i="1" dirty="0"/>
              <a:t> 4 </a:t>
            </a:r>
            <a:r>
              <a:rPr lang="en-US" b="1" i="1" dirty="0" err="1"/>
              <a:t>atëher</a:t>
            </a:r>
            <a:r>
              <a:rPr lang="en-US" b="1" i="1" dirty="0"/>
              <a:t> </a:t>
            </a:r>
            <a:r>
              <a:rPr lang="en-US" b="1" i="1" dirty="0" err="1"/>
              <a:t>qeliza</a:t>
            </a:r>
            <a:r>
              <a:rPr lang="en-US" b="1" i="1" dirty="0"/>
              <a:t>  </a:t>
            </a:r>
            <a:r>
              <a:rPr lang="en-US" b="1" i="1" dirty="0" err="1"/>
              <a:t>ka</a:t>
            </a:r>
            <a:r>
              <a:rPr lang="en-US" b="1" i="1" dirty="0"/>
              <a:t> </a:t>
            </a:r>
            <a:r>
              <a:rPr lang="en-US" b="1" i="1" dirty="0" err="1"/>
              <a:t>adresë</a:t>
            </a:r>
            <a:r>
              <a:rPr lang="en-US" b="1" i="1" dirty="0"/>
              <a:t> C4. 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80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1113"/>
          </a:xfrm>
        </p:spPr>
        <p:txBody>
          <a:bodyPr/>
          <a:lstStyle/>
          <a:p>
            <a:r>
              <a:rPr lang="en-US" dirty="0" err="1"/>
              <a:t>Selektimi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qelizave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3141"/>
            <a:ext cx="10018713" cy="4208060"/>
          </a:xfrm>
        </p:spPr>
        <p:txBody>
          <a:bodyPr/>
          <a:lstStyle/>
          <a:p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zgjedhësh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qeliza</a:t>
            </a:r>
            <a:r>
              <a:rPr lang="en-US" dirty="0"/>
              <a:t>, </a:t>
            </a:r>
            <a:r>
              <a:rPr lang="en-US" dirty="0" err="1"/>
              <a:t>kliko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qelizën</a:t>
            </a:r>
            <a:r>
              <a:rPr lang="en-US" dirty="0"/>
              <a:t> e </a:t>
            </a:r>
            <a:r>
              <a:rPr lang="en-US" dirty="0" err="1"/>
              <a:t>parë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duke e</a:t>
            </a:r>
            <a:br>
              <a:rPr lang="en-US" dirty="0"/>
            </a:br>
            <a:r>
              <a:rPr lang="en-US" dirty="0" err="1"/>
              <a:t>mbajtur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shtypur</a:t>
            </a:r>
            <a:r>
              <a:rPr lang="en-US" dirty="0"/>
              <a:t> </a:t>
            </a:r>
            <a:r>
              <a:rPr lang="en-US" dirty="0" err="1"/>
              <a:t>tastin</a:t>
            </a:r>
            <a:r>
              <a:rPr lang="en-US" dirty="0"/>
              <a:t> e </a:t>
            </a:r>
            <a:r>
              <a:rPr lang="en-US" dirty="0" err="1"/>
              <a:t>majtë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mausit</a:t>
            </a:r>
            <a:r>
              <a:rPr lang="en-US" dirty="0"/>
              <a:t> </a:t>
            </a:r>
            <a:r>
              <a:rPr lang="en-US" dirty="0" err="1"/>
              <a:t>lëviz</a:t>
            </a:r>
            <a:r>
              <a:rPr lang="en-US" dirty="0"/>
              <a:t> </a:t>
            </a:r>
            <a:r>
              <a:rPr lang="en-US" dirty="0" err="1"/>
              <a:t>nëpër</a:t>
            </a:r>
            <a:r>
              <a:rPr lang="en-US" dirty="0"/>
              <a:t> </a:t>
            </a:r>
            <a:r>
              <a:rPr lang="en-US" dirty="0" err="1"/>
              <a:t>rreshta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, </a:t>
            </a:r>
            <a:r>
              <a:rPr lang="en-US" dirty="0" err="1"/>
              <a:t>deri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qeliza</a:t>
            </a:r>
            <a:r>
              <a:rPr lang="en-US" dirty="0"/>
              <a:t> e </a:t>
            </a:r>
            <a:r>
              <a:rPr lang="en-US" dirty="0" err="1"/>
              <a:t>fundit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dëshiron</a:t>
            </a:r>
            <a:r>
              <a:rPr lang="en-US" dirty="0"/>
              <a:t> ta </a:t>
            </a:r>
            <a:r>
              <a:rPr lang="en-US" dirty="0" err="1"/>
              <a:t>selektosh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do</a:t>
            </a:r>
            <a:br>
              <a:rPr lang="en-US" dirty="0"/>
            </a:b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bësh</a:t>
            </a:r>
            <a:r>
              <a:rPr lang="en-US" dirty="0"/>
              <a:t> </a:t>
            </a:r>
            <a:r>
              <a:rPr lang="en-US" dirty="0" err="1"/>
              <a:t>selektim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formë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drejtkëndëshit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1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detyre_shtepie@outlook.com</a:t>
            </a:r>
          </a:p>
        </p:txBody>
      </p:sp>
    </p:spTree>
    <p:extLst>
      <p:ext uri="{BB962C8B-B14F-4D97-AF65-F5344CB8AC3E}">
        <p14:creationId xmlns:p14="http://schemas.microsoft.com/office/powerpoint/2010/main" val="345129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165</TotalTime>
  <Words>254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Definimi i tipit të të dhënave </vt:lpstr>
      <vt:lpstr>PowerPoint Presentation</vt:lpstr>
      <vt:lpstr>PowerPoint Presentation</vt:lpstr>
      <vt:lpstr>Selektimi i qelizave</vt:lpstr>
      <vt:lpstr>detyre_shtepie@outlook.com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Definimi I tipit tw tw dhwnave </dc:title>
  <dc:creator>Jetmir</dc:creator>
  <cp:lastModifiedBy>Jetmir</cp:lastModifiedBy>
  <cp:revision>17</cp:revision>
  <dcterms:created xsi:type="dcterms:W3CDTF">2019-09-22T15:53:14Z</dcterms:created>
  <dcterms:modified xsi:type="dcterms:W3CDTF">2023-09-20T07:30:03Z</dcterms:modified>
</cp:coreProperties>
</file>