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72-E7B5-4BBA-9D84-CFD24FA26F3E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BA7-25C4-4929-B365-7B02E967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72-E7B5-4BBA-9D84-CFD24FA26F3E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BA7-25C4-4929-B365-7B02E967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6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72-E7B5-4BBA-9D84-CFD24FA26F3E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BA7-25C4-4929-B365-7B02E96744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361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72-E7B5-4BBA-9D84-CFD24FA26F3E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BA7-25C4-4929-B365-7B02E967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2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72-E7B5-4BBA-9D84-CFD24FA26F3E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BA7-25C4-4929-B365-7B02E96744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4309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72-E7B5-4BBA-9D84-CFD24FA26F3E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BA7-25C4-4929-B365-7B02E967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3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72-E7B5-4BBA-9D84-CFD24FA26F3E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BA7-25C4-4929-B365-7B02E967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95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72-E7B5-4BBA-9D84-CFD24FA26F3E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BA7-25C4-4929-B365-7B02E967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8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72-E7B5-4BBA-9D84-CFD24FA26F3E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BA7-25C4-4929-B365-7B02E967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9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72-E7B5-4BBA-9D84-CFD24FA26F3E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BA7-25C4-4929-B365-7B02E967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0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72-E7B5-4BBA-9D84-CFD24FA26F3E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BA7-25C4-4929-B365-7B02E967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72-E7B5-4BBA-9D84-CFD24FA26F3E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BA7-25C4-4929-B365-7B02E967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7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72-E7B5-4BBA-9D84-CFD24FA26F3E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BA7-25C4-4929-B365-7B02E967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3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72-E7B5-4BBA-9D84-CFD24FA26F3E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BA7-25C4-4929-B365-7B02E967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3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72-E7B5-4BBA-9D84-CFD24FA26F3E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BA7-25C4-4929-B365-7B02E967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1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BA7-25C4-4929-B365-7B02E96744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72-E7B5-4BBA-9D84-CFD24FA26F3E}" type="datetimeFigureOut">
              <a:rPr lang="en-US" smtClean="0"/>
              <a:t>26-Sep-22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5F872-E7B5-4BBA-9D84-CFD24FA26F3E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621BA7-25C4-4929-B365-7B02E967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9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etmir.zendeli@outlook.com" TargetMode="External"/><Relationship Id="rId2" Type="http://schemas.openxmlformats.org/officeDocument/2006/relationships/hyperlink" Target="mailto:jetmir.zendeli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jz839519@schools.mk" TargetMode="External"/><Relationship Id="rId4" Type="http://schemas.openxmlformats.org/officeDocument/2006/relationships/hyperlink" Target="mailto:jetmir.zendeli@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Rregullimi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dhe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formatimi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tabelës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82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FUTJA E TË DHËNAVE NË TABELË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425"/>
            <a:ext cx="8596668" cy="4662938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 err="1"/>
              <a:t>Përpunimi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tabelës</a:t>
            </a:r>
            <a:r>
              <a:rPr lang="en-US" dirty="0"/>
              <a:t> </a:t>
            </a:r>
            <a:r>
              <a:rPr lang="en-US" dirty="0" err="1" smtClean="0"/>
              <a:t>fillon</a:t>
            </a:r>
            <a:r>
              <a:rPr lang="en-US" dirty="0" smtClean="0"/>
              <a:t> </a:t>
            </a:r>
            <a:r>
              <a:rPr lang="en-US" dirty="0"/>
              <a:t>me </a:t>
            </a:r>
            <a:r>
              <a:rPr lang="en-US" dirty="0" err="1"/>
              <a:t>futjen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.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gjitha</a:t>
            </a:r>
            <a:r>
              <a:rPr lang="en-US" dirty="0"/>
              <a:t> </a:t>
            </a:r>
            <a:r>
              <a:rPr lang="en-US" dirty="0" err="1"/>
              <a:t>operacionet</a:t>
            </a:r>
            <a:r>
              <a:rPr lang="en-US" dirty="0"/>
              <a:t> do </a:t>
            </a:r>
            <a:r>
              <a:rPr lang="en-US" dirty="0" err="1"/>
              <a:t>t’i</a:t>
            </a:r>
            <a:r>
              <a:rPr lang="en-US" dirty="0"/>
              <a:t> </a:t>
            </a:r>
            <a:r>
              <a:rPr lang="en-US" dirty="0" err="1"/>
              <a:t>tregojmë</a:t>
            </a:r>
            <a:r>
              <a:rPr lang="en-US" dirty="0"/>
              <a:t> me </a:t>
            </a:r>
            <a:r>
              <a:rPr lang="en-US" dirty="0" err="1"/>
              <a:t>shembuj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tabelë</a:t>
            </a:r>
            <a:r>
              <a:rPr lang="en-US" dirty="0"/>
              <a:t> </a:t>
            </a:r>
            <a:r>
              <a:rPr lang="en-US" dirty="0" err="1"/>
              <a:t>futen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qelizën</a:t>
            </a:r>
            <a:r>
              <a:rPr lang="en-US" dirty="0"/>
              <a:t> </a:t>
            </a:r>
            <a:r>
              <a:rPr lang="en-US" dirty="0" err="1"/>
              <a:t>aktive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 </a:t>
            </a:r>
            <a:r>
              <a:rPr lang="en-US" dirty="0" err="1" smtClean="0"/>
              <a:t>Kliko</a:t>
            </a:r>
            <a:r>
              <a:rPr lang="en-US" dirty="0" smtClean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smtClean="0"/>
              <a:t>A1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2 </a:t>
            </a:r>
            <a:r>
              <a:rPr lang="en-US" dirty="0" err="1" smtClean="0"/>
              <a:t>Shkruaj</a:t>
            </a:r>
            <a:r>
              <a:rPr lang="en-US" dirty="0" smtClean="0"/>
              <a:t> </a:t>
            </a:r>
            <a:r>
              <a:rPr lang="en-US" dirty="0" err="1" smtClean="0"/>
              <a:t>Flamur</a:t>
            </a:r>
            <a:r>
              <a:rPr lang="en-US" dirty="0" smtClean="0"/>
              <a:t>. </a:t>
            </a:r>
            <a:r>
              <a:rPr lang="en-US" dirty="0" err="1"/>
              <a:t>Kur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 smtClean="0"/>
              <a:t>fillosh</a:t>
            </a:r>
            <a:r>
              <a:rPr lang="en-US" dirty="0" smtClean="0"/>
              <a:t> </a:t>
            </a:r>
            <a:r>
              <a:rPr lang="en-US" dirty="0"/>
              <a:t>ta </a:t>
            </a:r>
            <a:r>
              <a:rPr lang="en-US" dirty="0" err="1"/>
              <a:t>futësh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 smtClean="0"/>
              <a:t>dhënën</a:t>
            </a:r>
            <a:r>
              <a:rPr lang="en-US" dirty="0" smtClean="0"/>
              <a:t>,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paraqitet</a:t>
            </a:r>
            <a:r>
              <a:rPr lang="en-US" dirty="0"/>
              <a:t> </a:t>
            </a:r>
            <a:r>
              <a:rPr lang="en-US" dirty="0" err="1"/>
              <a:t>kursori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qelizën</a:t>
            </a:r>
            <a:r>
              <a:rPr lang="en-US" dirty="0"/>
              <a:t> </a:t>
            </a:r>
            <a:r>
              <a:rPr lang="en-US" dirty="0" err="1" smtClean="0"/>
              <a:t>aktive</a:t>
            </a:r>
            <a:r>
              <a:rPr lang="en-US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Shtyp</a:t>
            </a:r>
            <a:r>
              <a:rPr lang="en-US" dirty="0" smtClean="0"/>
              <a:t> </a:t>
            </a:r>
            <a:r>
              <a:rPr lang="en-US" b="1" dirty="0"/>
              <a:t>Enter</a:t>
            </a:r>
            <a:r>
              <a:rPr lang="en-US" dirty="0"/>
              <a:t>. </a:t>
            </a:r>
            <a:r>
              <a:rPr lang="en-US" dirty="0" err="1"/>
              <a:t>Tani</a:t>
            </a:r>
            <a:r>
              <a:rPr lang="en-US" dirty="0"/>
              <a:t> </a:t>
            </a:r>
            <a:r>
              <a:rPr lang="en-US" dirty="0" err="1"/>
              <a:t>qeliza</a:t>
            </a:r>
            <a:r>
              <a:rPr lang="en-US" dirty="0"/>
              <a:t> </a:t>
            </a:r>
            <a:r>
              <a:rPr lang="en-US" dirty="0" err="1"/>
              <a:t>aktive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smtClean="0"/>
              <a:t>A2.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/>
              <a:t>ta </a:t>
            </a:r>
            <a:r>
              <a:rPr lang="en-US" dirty="0" err="1"/>
              <a:t>ndryshosh</a:t>
            </a:r>
            <a:r>
              <a:rPr lang="en-US" dirty="0"/>
              <a:t> </a:t>
            </a:r>
            <a:r>
              <a:rPr lang="en-US" dirty="0" err="1"/>
              <a:t>qelizën</a:t>
            </a:r>
            <a:r>
              <a:rPr lang="en-US" dirty="0"/>
              <a:t> </a:t>
            </a:r>
            <a:r>
              <a:rPr lang="en-US" dirty="0" err="1"/>
              <a:t>aktive</a:t>
            </a:r>
            <a:r>
              <a:rPr lang="en-US" dirty="0"/>
              <a:t>, </a:t>
            </a:r>
            <a:r>
              <a:rPr lang="en-US" dirty="0" err="1"/>
              <a:t>lëviz</a:t>
            </a:r>
            <a:r>
              <a:rPr lang="en-US" dirty="0"/>
              <a:t> me </a:t>
            </a:r>
            <a:r>
              <a:rPr lang="en-US" b="1" dirty="0"/>
              <a:t>TAB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 smtClean="0"/>
              <a:t>të</a:t>
            </a:r>
            <a:r>
              <a:rPr lang="en-US" dirty="0"/>
              <a:t> </a:t>
            </a:r>
            <a:r>
              <a:rPr lang="en-US" dirty="0" err="1" smtClean="0"/>
              <a:t>djathtë</a:t>
            </a:r>
            <a:r>
              <a:rPr lang="en-US" dirty="0" smtClean="0"/>
              <a:t> </a:t>
            </a:r>
            <a:r>
              <a:rPr lang="en-US" dirty="0" err="1"/>
              <a:t>dhe</a:t>
            </a:r>
            <a:r>
              <a:rPr lang="en-US" dirty="0"/>
              <a:t> me </a:t>
            </a:r>
            <a:r>
              <a:rPr lang="en-US" b="1" dirty="0"/>
              <a:t>ENTER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poshtë</a:t>
            </a:r>
            <a:r>
              <a:rPr lang="en-US" dirty="0"/>
              <a:t>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5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1654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Shiriti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formulave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1255"/>
            <a:ext cx="8596668" cy="45401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Menjëherë</a:t>
            </a:r>
            <a:r>
              <a:rPr lang="en-US" sz="2400" dirty="0"/>
              <a:t> </a:t>
            </a:r>
            <a:r>
              <a:rPr lang="en-US" sz="2400" b="1" i="1" dirty="0" err="1"/>
              <a:t>mbi</a:t>
            </a:r>
            <a:r>
              <a:rPr lang="en-US" sz="2400" b="1" i="1" dirty="0"/>
              <a:t> </a:t>
            </a:r>
            <a:r>
              <a:rPr lang="en-US" sz="2400" b="1" i="1" dirty="0" err="1"/>
              <a:t>shenjat</a:t>
            </a:r>
            <a:r>
              <a:rPr lang="en-US" sz="2400" b="1" i="1" dirty="0"/>
              <a:t> e </a:t>
            </a:r>
            <a:r>
              <a:rPr lang="en-US" sz="2400" b="1" i="1" dirty="0" err="1"/>
              <a:t>kolonave</a:t>
            </a:r>
            <a:r>
              <a:rPr lang="en-US" sz="2400" b="1" i="1" dirty="0"/>
              <a:t> </a:t>
            </a:r>
            <a:r>
              <a:rPr lang="en-US" sz="2400" b="1" i="1" dirty="0" err="1"/>
              <a:t>gjendet</a:t>
            </a:r>
            <a:r>
              <a:rPr lang="en-US" sz="2400" b="1" i="1" dirty="0"/>
              <a:t> </a:t>
            </a:r>
            <a:r>
              <a:rPr lang="en-US" sz="2400" b="1" i="1" dirty="0" err="1"/>
              <a:t>shiriti</a:t>
            </a:r>
            <a:r>
              <a:rPr lang="en-US" sz="2400" b="1" i="1" dirty="0"/>
              <a:t> </a:t>
            </a:r>
            <a:r>
              <a:rPr lang="en-US" sz="2400" b="1" i="1" dirty="0" err="1" smtClean="0"/>
              <a:t>i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formulave</a:t>
            </a:r>
            <a:r>
              <a:rPr lang="en-US" sz="2400" b="1" i="1" dirty="0" smtClean="0"/>
              <a:t> </a:t>
            </a:r>
            <a:r>
              <a:rPr lang="en-US" sz="2400" b="1" i="1" dirty="0"/>
              <a:t>(formula bar). Ai </a:t>
            </a:r>
            <a:r>
              <a:rPr lang="en-US" sz="2400" b="1" i="1" dirty="0" err="1"/>
              <a:t>përbëhet</a:t>
            </a:r>
            <a:r>
              <a:rPr lang="en-US" sz="2400" b="1" i="1" dirty="0"/>
              <a:t> </a:t>
            </a:r>
            <a:r>
              <a:rPr lang="en-US" sz="2400" b="1" i="1" dirty="0" err="1"/>
              <a:t>prej</a:t>
            </a:r>
            <a:r>
              <a:rPr lang="en-US" sz="2400" b="1" i="1" dirty="0"/>
              <a:t> </a:t>
            </a:r>
            <a:r>
              <a:rPr lang="en-US" sz="2400" b="1" i="1" dirty="0" err="1"/>
              <a:t>dy</a:t>
            </a:r>
            <a:r>
              <a:rPr lang="en-US" sz="2400" b="1" i="1" dirty="0"/>
              <a:t> </a:t>
            </a:r>
            <a:r>
              <a:rPr lang="en-US" sz="2400" b="1" i="1" dirty="0" err="1" smtClean="0"/>
              <a:t>pjesëve</a:t>
            </a:r>
            <a:r>
              <a:rPr lang="en-US" sz="2400" b="1" i="1" dirty="0" smtClean="0"/>
              <a:t>: </a:t>
            </a:r>
            <a:r>
              <a:rPr lang="en-US" sz="2400" b="1" i="1" dirty="0" err="1" smtClean="0"/>
              <a:t>majtas</a:t>
            </a:r>
            <a:r>
              <a:rPr lang="en-US" sz="2400" b="1" i="1" dirty="0" smtClean="0"/>
              <a:t> </a:t>
            </a:r>
            <a:r>
              <a:rPr lang="en-US" sz="2400" b="1" i="1" dirty="0" err="1"/>
              <a:t>është</a:t>
            </a:r>
            <a:r>
              <a:rPr lang="en-US" sz="2400" b="1" i="1" dirty="0"/>
              <a:t> e </a:t>
            </a:r>
            <a:r>
              <a:rPr lang="en-US" sz="2400" b="1" i="1" dirty="0" err="1"/>
              <a:t>shkruar</a:t>
            </a:r>
            <a:r>
              <a:rPr lang="en-US" sz="2400" b="1" i="1" dirty="0"/>
              <a:t> </a:t>
            </a:r>
            <a:r>
              <a:rPr lang="en-US" sz="2400" b="1" i="1" dirty="0" err="1"/>
              <a:t>adresa</a:t>
            </a:r>
            <a:r>
              <a:rPr lang="en-US" sz="2400" b="1" i="1" dirty="0"/>
              <a:t> e </a:t>
            </a:r>
            <a:r>
              <a:rPr lang="en-US" sz="2400" b="1" i="1" dirty="0" err="1"/>
              <a:t>qelizës</a:t>
            </a:r>
            <a:r>
              <a:rPr lang="en-US" sz="2400" b="1" i="1" dirty="0"/>
              <a:t> </a:t>
            </a:r>
            <a:r>
              <a:rPr lang="en-US" sz="2400" b="1" i="1" dirty="0" err="1" smtClean="0"/>
              <a:t>aktive</a:t>
            </a:r>
            <a:r>
              <a:rPr lang="en-US" sz="2400" b="1" i="1" dirty="0" smtClean="0"/>
              <a:t>, </a:t>
            </a:r>
            <a:r>
              <a:rPr lang="en-US" sz="2400" b="1" i="1" dirty="0" err="1" smtClean="0"/>
              <a:t>ndërsa</a:t>
            </a:r>
            <a:r>
              <a:rPr lang="en-US" sz="2400" b="1" i="1" dirty="0" smtClean="0"/>
              <a:t> </a:t>
            </a:r>
            <a:r>
              <a:rPr lang="en-US" sz="2400" b="1" i="1" dirty="0" err="1"/>
              <a:t>djathtas</a:t>
            </a:r>
            <a:r>
              <a:rPr lang="en-US" sz="2400" b="1" i="1" dirty="0"/>
              <a:t> – </a:t>
            </a:r>
            <a:r>
              <a:rPr lang="en-US" sz="2400" b="1" i="1" dirty="0" err="1"/>
              <a:t>përmbajtja</a:t>
            </a:r>
            <a:r>
              <a:rPr lang="en-US" sz="2400" b="1" i="1" dirty="0"/>
              <a:t> e </a:t>
            </a:r>
            <a:r>
              <a:rPr lang="en-US" sz="2400" b="1" i="1" dirty="0" err="1"/>
              <a:t>saj</a:t>
            </a:r>
            <a:r>
              <a:rPr lang="en-US" sz="2400" b="1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493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71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Tipet</a:t>
            </a:r>
            <a:r>
              <a:rPr lang="en-US" dirty="0" smtClean="0">
                <a:solidFill>
                  <a:schemeClr val="tx1"/>
                </a:solidFill>
              </a:rPr>
              <a:t> e </a:t>
            </a:r>
            <a:r>
              <a:rPr lang="en-US" dirty="0" err="1" smtClean="0">
                <a:solidFill>
                  <a:schemeClr val="tx1"/>
                </a:solidFill>
              </a:rPr>
              <a:t>të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dhënave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0311"/>
            <a:ext cx="8596668" cy="45810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dhënat</a:t>
            </a:r>
            <a:r>
              <a:rPr lang="en-US" sz="2000" dirty="0"/>
              <a:t> </a:t>
            </a:r>
            <a:r>
              <a:rPr lang="en-US" sz="2000" dirty="0" err="1"/>
              <a:t>që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fusim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tabelë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grupojmë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tipa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ndryshme</a:t>
            </a:r>
            <a:r>
              <a:rPr lang="en-US" sz="2000" dirty="0"/>
              <a:t>. Me</a:t>
            </a:r>
            <a:br>
              <a:rPr lang="en-US" sz="2000" dirty="0"/>
            </a:br>
            <a:r>
              <a:rPr lang="en-US" sz="2000" dirty="0" err="1"/>
              <a:t>shembuj</a:t>
            </a:r>
            <a:r>
              <a:rPr lang="en-US" sz="2000" dirty="0"/>
              <a:t> do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mësosh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futësh</a:t>
            </a:r>
            <a:r>
              <a:rPr lang="en-US" sz="2000" dirty="0"/>
              <a:t> </a:t>
            </a:r>
            <a:r>
              <a:rPr lang="en-US" sz="2000" dirty="0" err="1"/>
              <a:t>tekst</a:t>
            </a:r>
            <a:r>
              <a:rPr lang="en-US" sz="2000" dirty="0"/>
              <a:t>, </a:t>
            </a:r>
            <a:r>
              <a:rPr lang="en-US" sz="2000" dirty="0" err="1"/>
              <a:t>numra</a:t>
            </a:r>
            <a:r>
              <a:rPr lang="en-US" sz="2000" dirty="0"/>
              <a:t>, data </a:t>
            </a:r>
            <a:r>
              <a:rPr lang="en-US" sz="2000" dirty="0" err="1"/>
              <a:t>dhe</a:t>
            </a:r>
            <a:r>
              <a:rPr lang="en-US" sz="2000" dirty="0"/>
              <a:t> </a:t>
            </a:r>
            <a:r>
              <a:rPr lang="en-US" sz="2000" dirty="0" err="1" smtClean="0"/>
              <a:t>kohë</a:t>
            </a:r>
            <a:r>
              <a:rPr lang="en-US" sz="2000" dirty="0" smtClean="0"/>
              <a:t>. 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 err="1" smtClean="0"/>
              <a:t>Vendosja</a:t>
            </a:r>
            <a:r>
              <a:rPr lang="en-US" sz="2000" b="1" dirty="0" smtClean="0"/>
              <a:t> </a:t>
            </a:r>
            <a:r>
              <a:rPr lang="en-US" sz="2000" b="1" dirty="0"/>
              <a:t>e </a:t>
            </a:r>
            <a:r>
              <a:rPr lang="en-US" sz="2000" b="1" dirty="0" err="1"/>
              <a:t>tekstit</a:t>
            </a:r>
            <a:r>
              <a:rPr lang="en-US" sz="2000" b="1" dirty="0"/>
              <a:t> </a:t>
            </a:r>
            <a:r>
              <a:rPr lang="en-US" sz="2000" b="1" dirty="0" err="1"/>
              <a:t>dhe</a:t>
            </a:r>
            <a:r>
              <a:rPr lang="en-US" sz="2000" b="1" dirty="0"/>
              <a:t> </a:t>
            </a:r>
            <a:r>
              <a:rPr lang="en-US" sz="2000" b="1" dirty="0" err="1" smtClean="0"/>
              <a:t>numrave</a:t>
            </a:r>
            <a:r>
              <a:rPr lang="en-US" sz="20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Tekst</a:t>
            </a:r>
            <a:r>
              <a:rPr lang="en-US" sz="2000" dirty="0" smtClean="0"/>
              <a:t> </a:t>
            </a:r>
            <a:r>
              <a:rPr lang="en-US" sz="2000" dirty="0" err="1"/>
              <a:t>dhe</a:t>
            </a:r>
            <a:r>
              <a:rPr lang="en-US" sz="2000" dirty="0"/>
              <a:t> </a:t>
            </a:r>
            <a:r>
              <a:rPr lang="en-US" sz="2000" dirty="0" err="1"/>
              <a:t>numra</a:t>
            </a:r>
            <a:r>
              <a:rPr lang="en-US" sz="2000" dirty="0"/>
              <a:t> </a:t>
            </a:r>
            <a:r>
              <a:rPr lang="en-US" sz="2000" dirty="0" err="1"/>
              <a:t>vendosen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mënyrë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 smtClean="0"/>
              <a:t>zakonshme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» </a:t>
            </a:r>
            <a:r>
              <a:rPr lang="en-US" sz="2000" i="1" dirty="0" err="1"/>
              <a:t>Shembull</a:t>
            </a:r>
            <a:r>
              <a:rPr lang="en-US" sz="2000" i="1" dirty="0"/>
              <a:t> 1: </a:t>
            </a:r>
            <a:r>
              <a:rPr lang="en-US" sz="2000" i="1" dirty="0" err="1"/>
              <a:t>Përpuno</a:t>
            </a:r>
            <a:r>
              <a:rPr lang="en-US" sz="2000" i="1" dirty="0"/>
              <a:t> </a:t>
            </a:r>
            <a:r>
              <a:rPr lang="en-US" sz="2000" i="1" dirty="0" err="1"/>
              <a:t>tabelë</a:t>
            </a:r>
            <a:r>
              <a:rPr lang="en-US" sz="2000" i="1" dirty="0"/>
              <a:t> </a:t>
            </a:r>
            <a:r>
              <a:rPr lang="en-US" sz="2000" i="1" dirty="0" err="1"/>
              <a:t>që</a:t>
            </a:r>
            <a:r>
              <a:rPr lang="en-US" sz="2000" i="1" dirty="0"/>
              <a:t> do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përmbajë</a:t>
            </a:r>
            <a:r>
              <a:rPr lang="en-US" sz="2000" i="1" dirty="0"/>
              <a:t>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dhënat</a:t>
            </a:r>
            <a:r>
              <a:rPr lang="en-US" sz="2000" i="1" dirty="0"/>
              <a:t> </a:t>
            </a:r>
            <a:r>
              <a:rPr lang="en-US" sz="2000" i="1" dirty="0" err="1"/>
              <a:t>për</a:t>
            </a:r>
            <a:r>
              <a:rPr lang="en-US" sz="2000" i="1" dirty="0"/>
              <a:t> </a:t>
            </a:r>
            <a:r>
              <a:rPr lang="en-US" sz="2000" i="1" dirty="0" err="1" smtClean="0"/>
              <a:t>klasën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tënde</a:t>
            </a:r>
            <a:r>
              <a:rPr lang="en-US" sz="2000" i="1" dirty="0" smtClean="0"/>
              <a:t> </a:t>
            </a:r>
            <a:r>
              <a:rPr lang="en-US" sz="2000" i="1" dirty="0" err="1"/>
              <a:t>dhe</a:t>
            </a:r>
            <a:r>
              <a:rPr lang="en-US" sz="2000" i="1" dirty="0"/>
              <a:t> </a:t>
            </a:r>
            <a:r>
              <a:rPr lang="en-US" sz="2000" i="1" dirty="0" err="1"/>
              <a:t>për</a:t>
            </a:r>
            <a:r>
              <a:rPr lang="en-US" sz="2000" i="1" dirty="0"/>
              <a:t> </a:t>
            </a:r>
            <a:r>
              <a:rPr lang="en-US" sz="2000" i="1" dirty="0" err="1"/>
              <a:t>moshën</a:t>
            </a:r>
            <a:r>
              <a:rPr lang="en-US" sz="2000" i="1" dirty="0"/>
              <a:t> e </a:t>
            </a:r>
            <a:r>
              <a:rPr lang="en-US" sz="2000" i="1" dirty="0" err="1"/>
              <a:t>tyre</a:t>
            </a:r>
            <a:r>
              <a:rPr lang="en-US" sz="2000" i="1" dirty="0"/>
              <a:t>.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808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06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Përpunimi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shembullit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3141"/>
            <a:ext cx="8596668" cy="44582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err="1"/>
              <a:t>Futi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dhënat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 smtClean="0"/>
              <a:t>tabelë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Mbushe</a:t>
            </a:r>
            <a:r>
              <a:rPr lang="en-US" sz="2000" dirty="0" smtClean="0"/>
              <a:t> </a:t>
            </a:r>
            <a:r>
              <a:rPr lang="en-US" sz="2000" dirty="0" err="1" smtClean="0"/>
              <a:t>tabelen</a:t>
            </a:r>
            <a:r>
              <a:rPr lang="en-US" sz="2000" dirty="0" smtClean="0"/>
              <a:t> me </a:t>
            </a:r>
            <a:r>
              <a:rPr lang="en-US" sz="2000" dirty="0" err="1" smtClean="0"/>
              <a:t>emra</a:t>
            </a:r>
            <a:r>
              <a:rPr lang="en-US" sz="2000" dirty="0" smtClean="0"/>
              <a:t> </a:t>
            </a:r>
            <a:r>
              <a:rPr lang="en-US" sz="2000" dirty="0" err="1" smtClean="0"/>
              <a:t>dhe</a:t>
            </a:r>
            <a:r>
              <a:rPr lang="en-US" sz="2000" dirty="0" smtClean="0"/>
              <a:t> </a:t>
            </a:r>
            <a:r>
              <a:rPr lang="en-US" sz="2000" dirty="0" err="1" smtClean="0"/>
              <a:t>numra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err="1"/>
              <a:t>Ruaje</a:t>
            </a:r>
            <a:r>
              <a:rPr lang="en-US" sz="2000" dirty="0"/>
              <a:t> </a:t>
            </a:r>
            <a:r>
              <a:rPr lang="en-US" sz="2000" dirty="0" err="1"/>
              <a:t>tabelën</a:t>
            </a:r>
            <a:r>
              <a:rPr lang="en-US" sz="2000" dirty="0"/>
              <a:t> me </a:t>
            </a:r>
            <a:r>
              <a:rPr lang="en-US" sz="2000" dirty="0" err="1"/>
              <a:t>emër</a:t>
            </a:r>
            <a:r>
              <a:rPr lang="en-US" sz="2000" dirty="0"/>
              <a:t> </a:t>
            </a:r>
            <a:r>
              <a:rPr lang="en-US" sz="2000" i="1" dirty="0" smtClean="0"/>
              <a:t>Klasa.xls</a:t>
            </a:r>
            <a:r>
              <a:rPr lang="en-US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Mund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vëresh</a:t>
            </a:r>
            <a:r>
              <a:rPr lang="en-US" sz="2000" dirty="0"/>
              <a:t> </a:t>
            </a:r>
            <a:r>
              <a:rPr lang="en-US" sz="2000" dirty="0" err="1"/>
              <a:t>që</a:t>
            </a:r>
            <a:r>
              <a:rPr lang="en-US" sz="2000" dirty="0"/>
              <a:t> </a:t>
            </a:r>
            <a:r>
              <a:rPr lang="en-US" sz="2000" dirty="0" err="1"/>
              <a:t>tekstet</a:t>
            </a:r>
            <a:r>
              <a:rPr lang="en-US" sz="2000" dirty="0"/>
              <a:t> </a:t>
            </a:r>
            <a:r>
              <a:rPr lang="en-US" sz="2000" dirty="0" err="1"/>
              <a:t>janë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 smtClean="0"/>
              <a:t>rrafshuara</a:t>
            </a:r>
            <a:r>
              <a:rPr lang="en-US" sz="2000" dirty="0" smtClean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majtë</a:t>
            </a:r>
            <a:r>
              <a:rPr lang="en-US" sz="2000" dirty="0"/>
              <a:t>, </a:t>
            </a:r>
            <a:r>
              <a:rPr lang="en-US" sz="2000" dirty="0" err="1"/>
              <a:t>ndërsa</a:t>
            </a:r>
            <a:r>
              <a:rPr lang="en-US" sz="2000" dirty="0"/>
              <a:t> </a:t>
            </a:r>
            <a:r>
              <a:rPr lang="en-US" sz="2000" dirty="0" err="1"/>
              <a:t>numrat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djathtë</a:t>
            </a:r>
            <a:r>
              <a:rPr lang="en-US" sz="2000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5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5427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Futja</a:t>
            </a:r>
            <a:r>
              <a:rPr lang="en-US" b="1" dirty="0">
                <a:solidFill>
                  <a:schemeClr val="tx1"/>
                </a:solidFill>
              </a:rPr>
              <a:t> e </a:t>
            </a:r>
            <a:r>
              <a:rPr lang="en-US" b="1" dirty="0" err="1">
                <a:solidFill>
                  <a:schemeClr val="tx1"/>
                </a:solidFill>
              </a:rPr>
              <a:t>datës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dhe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kohës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i="1" dirty="0" err="1"/>
              <a:t>Shembull</a:t>
            </a:r>
            <a:r>
              <a:rPr lang="en-US" sz="2400" i="1" dirty="0"/>
              <a:t> 2: </a:t>
            </a:r>
            <a:r>
              <a:rPr lang="en-US" sz="2400" i="1" dirty="0" err="1"/>
              <a:t>Në</a:t>
            </a:r>
            <a:r>
              <a:rPr lang="en-US" sz="2400" i="1" dirty="0"/>
              <a:t> </a:t>
            </a:r>
            <a:r>
              <a:rPr lang="en-US" sz="2400" i="1" dirty="0" err="1"/>
              <a:t>tabelën</a:t>
            </a:r>
            <a:r>
              <a:rPr lang="en-US" sz="2400" i="1" dirty="0"/>
              <a:t> e </a:t>
            </a:r>
            <a:r>
              <a:rPr lang="en-US" sz="2400" i="1" dirty="0" err="1"/>
              <a:t>shembullit</a:t>
            </a:r>
            <a:r>
              <a:rPr lang="en-US" sz="2400" i="1" dirty="0"/>
              <a:t> 1, </a:t>
            </a:r>
            <a:r>
              <a:rPr lang="en-US" sz="2400" i="1" dirty="0" err="1" smtClean="0"/>
              <a:t>në</a:t>
            </a:r>
            <a:r>
              <a:rPr lang="en-US" sz="2400" i="1" dirty="0" smtClean="0"/>
              <a:t> </a:t>
            </a:r>
            <a:r>
              <a:rPr lang="en-US" sz="2400" i="1" dirty="0" err="1"/>
              <a:t>kolonat</a:t>
            </a:r>
            <a:r>
              <a:rPr lang="en-US" sz="2400" i="1" dirty="0"/>
              <a:t> C </a:t>
            </a:r>
            <a:r>
              <a:rPr lang="en-US" sz="2400" i="1" dirty="0" err="1"/>
              <a:t>dhe</a:t>
            </a:r>
            <a:r>
              <a:rPr lang="en-US" sz="2400" i="1" dirty="0"/>
              <a:t> D </a:t>
            </a:r>
            <a:r>
              <a:rPr lang="en-US" sz="2400" i="1" dirty="0" err="1"/>
              <a:t>fute</a:t>
            </a:r>
            <a:r>
              <a:rPr lang="en-US" sz="2400" i="1" dirty="0"/>
              <a:t> </a:t>
            </a:r>
            <a:r>
              <a:rPr lang="en-US" sz="2400" i="1" dirty="0" err="1"/>
              <a:t>datën</a:t>
            </a:r>
            <a:r>
              <a:rPr lang="en-US" sz="2400" i="1" dirty="0"/>
              <a:t> </a:t>
            </a:r>
            <a:r>
              <a:rPr lang="en-US" sz="2400" i="1" dirty="0" err="1"/>
              <a:t>dhe</a:t>
            </a:r>
            <a:r>
              <a:rPr lang="en-US" sz="2400" i="1" dirty="0"/>
              <a:t> </a:t>
            </a:r>
            <a:r>
              <a:rPr lang="en-US" sz="2400" i="1" dirty="0" err="1"/>
              <a:t>kohën</a:t>
            </a:r>
            <a:r>
              <a:rPr lang="en-US" sz="2400" i="1" dirty="0"/>
              <a:t> e </a:t>
            </a:r>
            <a:r>
              <a:rPr lang="en-US" sz="2400" i="1" dirty="0" err="1"/>
              <a:t>lindjes</a:t>
            </a:r>
            <a:r>
              <a:rPr lang="en-US" sz="2400" i="1" dirty="0"/>
              <a:t> </a:t>
            </a:r>
            <a:r>
              <a:rPr lang="en-US" sz="2400" i="1" dirty="0" err="1"/>
              <a:t>së</a:t>
            </a:r>
            <a:r>
              <a:rPr lang="en-US" sz="2400" i="1" dirty="0"/>
              <a:t> </a:t>
            </a:r>
            <a:r>
              <a:rPr lang="en-US" sz="2400" i="1" dirty="0" err="1"/>
              <a:t>anëtarëve</a:t>
            </a:r>
            <a:r>
              <a:rPr lang="en-US" sz="2400" i="1" dirty="0"/>
              <a:t> </a:t>
            </a:r>
            <a:r>
              <a:rPr lang="en-US" sz="2400" i="1" dirty="0" err="1" smtClean="0"/>
              <a:t>të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klasës</a:t>
            </a:r>
            <a:r>
              <a:rPr lang="en-US" sz="2400" i="1" dirty="0" smtClean="0"/>
              <a:t> </a:t>
            </a:r>
            <a:r>
              <a:rPr lang="en-US" sz="2400" i="1" dirty="0" err="1"/>
              <a:t>tënde</a:t>
            </a:r>
            <a:r>
              <a:rPr lang="en-US" sz="2400" i="1" dirty="0"/>
              <a:t>.</a:t>
            </a:r>
            <a:r>
              <a:rPr lang="en-US" sz="24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/>
            </a:r>
            <a:br>
              <a:rPr lang="en-US" i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6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718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Futja</a:t>
            </a:r>
            <a:r>
              <a:rPr lang="en-US" dirty="0" smtClean="0">
                <a:solidFill>
                  <a:schemeClr val="tx1"/>
                </a:solidFill>
              </a:rPr>
              <a:t> e </a:t>
            </a:r>
            <a:r>
              <a:rPr lang="en-US" dirty="0" err="1" smtClean="0">
                <a:solidFill>
                  <a:schemeClr val="tx1"/>
                </a:solidFill>
              </a:rPr>
              <a:t>datës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dhe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kohës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6789"/>
            <a:ext cx="8596668" cy="4444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Që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futësh</a:t>
            </a:r>
            <a:r>
              <a:rPr lang="en-US" sz="2000" dirty="0"/>
              <a:t> </a:t>
            </a:r>
            <a:r>
              <a:rPr lang="en-US" sz="2000" dirty="0" err="1"/>
              <a:t>datë</a:t>
            </a:r>
            <a:r>
              <a:rPr lang="en-US" sz="2000" dirty="0"/>
              <a:t>, </a:t>
            </a:r>
            <a:r>
              <a:rPr lang="en-US" sz="2000" dirty="0" err="1"/>
              <a:t>duhet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 smtClean="0"/>
              <a:t>përdorësh</a:t>
            </a:r>
            <a:r>
              <a:rPr lang="en-US" sz="2000" dirty="0"/>
              <a:t> </a:t>
            </a:r>
            <a:r>
              <a:rPr lang="en-US" sz="2000" dirty="0" err="1" smtClean="0"/>
              <a:t>vizën</a:t>
            </a:r>
            <a:r>
              <a:rPr lang="en-US" sz="2000" dirty="0" smtClean="0"/>
              <a:t> </a:t>
            </a:r>
            <a:r>
              <a:rPr lang="en-US" sz="2000" dirty="0"/>
              <a:t>(-), </a:t>
            </a:r>
            <a:r>
              <a:rPr lang="en-US" sz="2000" dirty="0" err="1"/>
              <a:t>vijën</a:t>
            </a:r>
            <a:r>
              <a:rPr lang="en-US" sz="2000" dirty="0"/>
              <a:t> e </a:t>
            </a:r>
            <a:r>
              <a:rPr lang="en-US" sz="2000" dirty="0" err="1"/>
              <a:t>pjerrët</a:t>
            </a:r>
            <a:r>
              <a:rPr lang="en-US" sz="2000" dirty="0"/>
              <a:t> (/) </a:t>
            </a:r>
            <a:r>
              <a:rPr lang="en-US" sz="2000" dirty="0" err="1" smtClean="0"/>
              <a:t>për</a:t>
            </a:r>
            <a:r>
              <a:rPr lang="en-US" sz="2000" dirty="0" smtClean="0"/>
              <a:t> </a:t>
            </a:r>
            <a:r>
              <a:rPr lang="en-US" sz="2000" dirty="0" err="1"/>
              <a:t>ndarjen</a:t>
            </a:r>
            <a:r>
              <a:rPr lang="en-US" sz="2000" dirty="0"/>
              <a:t> e </a:t>
            </a:r>
            <a:r>
              <a:rPr lang="en-US" sz="2000" dirty="0" err="1"/>
              <a:t>ditës</a:t>
            </a:r>
            <a:r>
              <a:rPr lang="en-US" sz="2000" dirty="0"/>
              <a:t>, </a:t>
            </a:r>
            <a:r>
              <a:rPr lang="en-US" sz="2000" dirty="0" err="1"/>
              <a:t>muajit</a:t>
            </a:r>
            <a:r>
              <a:rPr lang="en-US" sz="2000" dirty="0"/>
              <a:t> </a:t>
            </a:r>
            <a:r>
              <a:rPr lang="en-US" sz="2000" dirty="0" err="1"/>
              <a:t>dhe</a:t>
            </a:r>
            <a:r>
              <a:rPr lang="en-US" sz="2000" dirty="0"/>
              <a:t> </a:t>
            </a:r>
            <a:r>
              <a:rPr lang="en-US" sz="2000" dirty="0" err="1" smtClean="0"/>
              <a:t>vitit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për</a:t>
            </a:r>
            <a:r>
              <a:rPr lang="en-US" sz="2000" dirty="0" smtClean="0"/>
              <a:t> </a:t>
            </a:r>
            <a:r>
              <a:rPr lang="en-US" sz="2000" dirty="0" err="1"/>
              <a:t>shembull</a:t>
            </a:r>
            <a:r>
              <a:rPr lang="en-US" sz="2000" dirty="0"/>
              <a:t>: 21-3-1995, 21.3.1995,</a:t>
            </a:r>
            <a:br>
              <a:rPr lang="en-US" sz="2000" dirty="0"/>
            </a:br>
            <a:r>
              <a:rPr lang="en-US" sz="2000" dirty="0"/>
              <a:t>21/3/1995.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dhënat</a:t>
            </a:r>
            <a:r>
              <a:rPr lang="en-US" sz="2000" dirty="0"/>
              <a:t> e </a:t>
            </a:r>
            <a:r>
              <a:rPr lang="en-US" sz="2000" dirty="0" err="1"/>
              <a:t>këtilla</a:t>
            </a:r>
            <a:r>
              <a:rPr lang="en-US" sz="2000" dirty="0"/>
              <a:t> </a:t>
            </a:r>
            <a:r>
              <a:rPr lang="en-US" sz="2000" dirty="0" err="1"/>
              <a:t>Exceli</a:t>
            </a:r>
            <a:r>
              <a:rPr lang="en-US" sz="2000" dirty="0"/>
              <a:t> </a:t>
            </a:r>
            <a:r>
              <a:rPr lang="en-US" sz="2000" dirty="0" smtClean="0"/>
              <a:t>do </a:t>
            </a:r>
            <a:r>
              <a:rPr lang="en-US" sz="2000" dirty="0" err="1" smtClean="0"/>
              <a:t>ti</a:t>
            </a:r>
            <a:r>
              <a:rPr lang="en-US" sz="2000" dirty="0" smtClean="0"/>
              <a:t> </a:t>
            </a:r>
            <a:r>
              <a:rPr lang="en-US" sz="2000" dirty="0" err="1"/>
              <a:t>njeh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 smtClean="0"/>
              <a:t>datë</a:t>
            </a:r>
            <a:r>
              <a:rPr lang="en-US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Që</a:t>
            </a:r>
            <a:r>
              <a:rPr lang="en-US" sz="2000" dirty="0" smtClean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futësh</a:t>
            </a:r>
            <a:r>
              <a:rPr lang="en-US" sz="2000" dirty="0"/>
              <a:t> </a:t>
            </a:r>
            <a:r>
              <a:rPr lang="en-US" sz="2000" dirty="0" err="1"/>
              <a:t>kohën</a:t>
            </a:r>
            <a:r>
              <a:rPr lang="en-US" sz="2000" dirty="0"/>
              <a:t>, </a:t>
            </a:r>
            <a:r>
              <a:rPr lang="en-US" sz="2000" dirty="0" err="1"/>
              <a:t>Përdor</a:t>
            </a:r>
            <a:r>
              <a:rPr lang="en-US" sz="2000" dirty="0"/>
              <a:t> </a:t>
            </a:r>
            <a:r>
              <a:rPr lang="en-US" sz="2000" dirty="0" err="1"/>
              <a:t>dy</a:t>
            </a:r>
            <a:r>
              <a:rPr lang="en-US" sz="2000" dirty="0"/>
              <a:t> </a:t>
            </a:r>
            <a:r>
              <a:rPr lang="en-US" sz="2000" dirty="0" err="1"/>
              <a:t>pika</a:t>
            </a:r>
            <a:r>
              <a:rPr lang="en-US" sz="2000" dirty="0"/>
              <a:t> (:)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mes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orës</a:t>
            </a:r>
            <a:r>
              <a:rPr lang="en-US" sz="2000" dirty="0"/>
              <a:t> </a:t>
            </a:r>
            <a:r>
              <a:rPr lang="en-US" sz="2000" dirty="0" err="1"/>
              <a:t>dhe</a:t>
            </a:r>
            <a:r>
              <a:rPr lang="en-US" sz="2000" dirty="0"/>
              <a:t> </a:t>
            </a:r>
            <a:r>
              <a:rPr lang="en-US" sz="2000" dirty="0" err="1"/>
              <a:t>minutave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 err="1"/>
              <a:t>për</a:t>
            </a:r>
            <a:r>
              <a:rPr lang="en-US" sz="2000" dirty="0"/>
              <a:t> </a:t>
            </a:r>
            <a:r>
              <a:rPr lang="en-US" sz="2000" dirty="0" err="1"/>
              <a:t>shembull</a:t>
            </a:r>
            <a:r>
              <a:rPr lang="en-US" sz="2000" dirty="0"/>
              <a:t>: 10:30</a:t>
            </a:r>
            <a:r>
              <a:rPr lang="en-US" sz="2000" dirty="0" smtClean="0"/>
              <a:t>).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Datat</a:t>
            </a:r>
            <a:r>
              <a:rPr lang="en-US" sz="2000" dirty="0" smtClean="0"/>
              <a:t> </a:t>
            </a:r>
            <a:r>
              <a:rPr lang="en-US" sz="2000" dirty="0" err="1"/>
              <a:t>dhe</a:t>
            </a:r>
            <a:r>
              <a:rPr lang="en-US" sz="2000" dirty="0"/>
              <a:t> </a:t>
            </a:r>
            <a:r>
              <a:rPr lang="en-US" sz="2000" dirty="0" err="1"/>
              <a:t>koha</a:t>
            </a:r>
            <a:r>
              <a:rPr lang="en-US" sz="2000" dirty="0"/>
              <a:t> </a:t>
            </a:r>
            <a:r>
              <a:rPr lang="en-US" sz="2000" dirty="0" err="1"/>
              <a:t>janë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rrafshuara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djathtë</a:t>
            </a:r>
            <a:r>
              <a:rPr lang="en-US" sz="2000" dirty="0"/>
              <a:t>, </a:t>
            </a:r>
            <a:r>
              <a:rPr lang="en-US" sz="2000" dirty="0" err="1"/>
              <a:t>njëjtë</a:t>
            </a:r>
            <a:r>
              <a:rPr lang="en-US" sz="2000" dirty="0"/>
              <a:t> </a:t>
            </a:r>
            <a:r>
              <a:rPr lang="en-US" sz="2000" dirty="0" err="1"/>
              <a:t>sikur</a:t>
            </a:r>
            <a:r>
              <a:rPr lang="en-US" sz="2000" dirty="0"/>
              <a:t> </a:t>
            </a:r>
            <a:r>
              <a:rPr lang="en-US" sz="2000" dirty="0" err="1"/>
              <a:t>numrat</a:t>
            </a:r>
            <a:r>
              <a:rPr lang="en-US" sz="2000" dirty="0"/>
              <a:t>.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880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hlinkClick r:id="rId2"/>
              </a:rPr>
              <a:t>jetmir.zendeli@gmail.com</a:t>
            </a:r>
            <a:endParaRPr lang="en-US" sz="4400" dirty="0" smtClean="0">
              <a:solidFill>
                <a:schemeClr val="tx1"/>
              </a:solidFill>
            </a:endParaRPr>
          </a:p>
          <a:p>
            <a:r>
              <a:rPr lang="en-US" sz="4400" dirty="0" smtClean="0">
                <a:solidFill>
                  <a:schemeClr val="tx1"/>
                </a:solidFill>
                <a:hlinkClick r:id="rId3"/>
              </a:rPr>
              <a:t>jetmir.zendeli@outlook.com</a:t>
            </a:r>
            <a:endParaRPr lang="en-US" sz="4400" dirty="0" smtClean="0">
              <a:solidFill>
                <a:schemeClr val="tx1"/>
              </a:solidFill>
            </a:endParaRPr>
          </a:p>
          <a:p>
            <a:r>
              <a:rPr lang="en-US" sz="4400" smtClean="0">
                <a:solidFill>
                  <a:schemeClr val="tx1"/>
                </a:solidFill>
                <a:hlinkClick r:id="rId4"/>
              </a:rPr>
              <a:t>jetmir.zendeli@mail.com</a:t>
            </a:r>
            <a:endParaRPr lang="en-US" sz="4400" dirty="0" smtClean="0">
              <a:solidFill>
                <a:schemeClr val="tx1"/>
              </a:solidFill>
            </a:endParaRPr>
          </a:p>
          <a:p>
            <a:r>
              <a:rPr lang="en-US" sz="4400" dirty="0" smtClean="0">
                <a:solidFill>
                  <a:schemeClr val="tx1"/>
                </a:solidFill>
                <a:hlinkClick r:id="rId5"/>
              </a:rPr>
              <a:t>jz839519@schools.mk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368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Rregullimi dhe formatimi i tabelës </vt:lpstr>
      <vt:lpstr>FUTJA E TË DHËNAVE NË TABELË</vt:lpstr>
      <vt:lpstr>Shiriti i formulave </vt:lpstr>
      <vt:lpstr>Tipet e të dhënave </vt:lpstr>
      <vt:lpstr>Përpunimi i shembullit</vt:lpstr>
      <vt:lpstr>Futja e datës dhe kohës  </vt:lpstr>
      <vt:lpstr>Futja e datës dhe kohës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Rregullimi dhe formatimi i tabelws</dc:title>
  <dc:creator>Jetmir</dc:creator>
  <cp:lastModifiedBy>Jetmir Zendeli</cp:lastModifiedBy>
  <cp:revision>8</cp:revision>
  <dcterms:created xsi:type="dcterms:W3CDTF">2019-10-06T12:16:57Z</dcterms:created>
  <dcterms:modified xsi:type="dcterms:W3CDTF">2022-09-26T06:58:53Z</dcterms:modified>
</cp:coreProperties>
</file>