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45C63-40CB-4735-AD26-9518CFA75758}" type="datetimeFigureOut">
              <a:rPr lang="en-US" smtClean="0"/>
              <a:t>28-Apr-23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24C85B1-FEE0-4DC1-9508-049D8A3B3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14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45C63-40CB-4735-AD26-9518CFA75758}" type="datetimeFigureOut">
              <a:rPr lang="en-US" smtClean="0"/>
              <a:t>28-Apr-23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4C85B1-FEE0-4DC1-9508-049D8A3B3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469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45C63-40CB-4735-AD26-9518CFA75758}" type="datetimeFigureOut">
              <a:rPr lang="en-US" smtClean="0"/>
              <a:t>28-Apr-23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4C85B1-FEE0-4DC1-9508-049D8A3B3FF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6475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45C63-40CB-4735-AD26-9518CFA75758}" type="datetimeFigureOut">
              <a:rPr lang="en-US" smtClean="0"/>
              <a:t>28-Apr-23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4C85B1-FEE0-4DC1-9508-049D8A3B3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55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45C63-40CB-4735-AD26-9518CFA75758}" type="datetimeFigureOut">
              <a:rPr lang="en-US" smtClean="0"/>
              <a:t>28-Apr-23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4C85B1-FEE0-4DC1-9508-049D8A3B3FF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1637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45C63-40CB-4735-AD26-9518CFA75758}" type="datetimeFigureOut">
              <a:rPr lang="en-US" smtClean="0"/>
              <a:t>28-Apr-23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4C85B1-FEE0-4DC1-9508-049D8A3B3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9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45C63-40CB-4735-AD26-9518CFA75758}" type="datetimeFigureOut">
              <a:rPr lang="en-US" smtClean="0"/>
              <a:t>28-Apr-23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C85B1-FEE0-4DC1-9508-049D8A3B3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7794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45C63-40CB-4735-AD26-9518CFA75758}" type="datetimeFigureOut">
              <a:rPr lang="en-US" smtClean="0"/>
              <a:t>28-Apr-23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C85B1-FEE0-4DC1-9508-049D8A3B3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91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45C63-40CB-4735-AD26-9518CFA75758}" type="datetimeFigureOut">
              <a:rPr lang="en-US" smtClean="0"/>
              <a:t>28-Apr-23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C85B1-FEE0-4DC1-9508-049D8A3B3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179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45C63-40CB-4735-AD26-9518CFA75758}" type="datetimeFigureOut">
              <a:rPr lang="en-US" smtClean="0"/>
              <a:t>28-Apr-23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4C85B1-FEE0-4DC1-9508-049D8A3B3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77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45C63-40CB-4735-AD26-9518CFA75758}" type="datetimeFigureOut">
              <a:rPr lang="en-US" smtClean="0"/>
              <a:t>28-Apr-23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24C85B1-FEE0-4DC1-9508-049D8A3B3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4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45C63-40CB-4735-AD26-9518CFA75758}" type="datetimeFigureOut">
              <a:rPr lang="en-US" smtClean="0"/>
              <a:t>28-Apr-23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24C85B1-FEE0-4DC1-9508-049D8A3B3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33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45C63-40CB-4735-AD26-9518CFA75758}" type="datetimeFigureOut">
              <a:rPr lang="en-US" smtClean="0"/>
              <a:t>28-Apr-23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C85B1-FEE0-4DC1-9508-049D8A3B3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88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45C63-40CB-4735-AD26-9518CFA75758}" type="datetimeFigureOut">
              <a:rPr lang="en-US" smtClean="0"/>
              <a:t>28-Apr-23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C85B1-FEE0-4DC1-9508-049D8A3B3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52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45C63-40CB-4735-AD26-9518CFA75758}" type="datetimeFigureOut">
              <a:rPr lang="en-US" smtClean="0"/>
              <a:t>28-Apr-23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C85B1-FEE0-4DC1-9508-049D8A3B3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69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45C63-40CB-4735-AD26-9518CFA75758}" type="datetimeFigureOut">
              <a:rPr lang="en-US" smtClean="0"/>
              <a:t>28-Apr-23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4C85B1-FEE0-4DC1-9508-049D8A3B3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97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45C63-40CB-4735-AD26-9518CFA75758}" type="datetimeFigureOut">
              <a:rPr lang="en-US" smtClean="0"/>
              <a:t>28-Apr-23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24C85B1-FEE0-4DC1-9508-049D8A3B3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356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3543" y="1847273"/>
            <a:ext cx="8911687" cy="18034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spc="600" dirty="0" err="1" smtClean="0"/>
              <a:t>Nocioni</a:t>
            </a:r>
            <a:r>
              <a:rPr lang="en-US" sz="4400" b="1" spc="600" dirty="0" smtClean="0"/>
              <a:t> </a:t>
            </a:r>
            <a:r>
              <a:rPr lang="en-US" sz="4400" b="1" spc="600" dirty="0" err="1" smtClean="0"/>
              <a:t>për</a:t>
            </a:r>
            <a:r>
              <a:rPr lang="en-US" sz="4400" b="1" spc="600" dirty="0" smtClean="0"/>
              <a:t> </a:t>
            </a:r>
            <a:r>
              <a:rPr lang="en-US" sz="4400" b="1" spc="600" dirty="0" err="1" smtClean="0"/>
              <a:t>formulat</a:t>
            </a:r>
            <a:r>
              <a:rPr lang="en-US" sz="4400" b="1" spc="600" dirty="0" smtClean="0"/>
              <a:t> </a:t>
            </a:r>
            <a:r>
              <a:rPr lang="en-US" sz="4400" b="1" spc="600" dirty="0" err="1" smtClean="0"/>
              <a:t>vendosja</a:t>
            </a:r>
            <a:r>
              <a:rPr lang="en-US" sz="4400" b="1" spc="600" dirty="0" smtClean="0"/>
              <a:t> </a:t>
            </a:r>
            <a:r>
              <a:rPr lang="en-US" sz="4400" b="1" spc="600" dirty="0" err="1" smtClean="0"/>
              <a:t>dhe</a:t>
            </a:r>
            <a:r>
              <a:rPr lang="en-US" sz="4400" b="1" spc="600" dirty="0" smtClean="0"/>
              <a:t> </a:t>
            </a:r>
            <a:r>
              <a:rPr lang="en-US" sz="4400" b="1" spc="600" dirty="0" err="1" smtClean="0"/>
              <a:t>përdorimi</a:t>
            </a:r>
            <a:r>
              <a:rPr lang="en-US" sz="4400" b="1" spc="600" dirty="0" smtClean="0"/>
              <a:t> </a:t>
            </a:r>
            <a:r>
              <a:rPr lang="en-US" sz="4400" b="1" spc="600" dirty="0" err="1" smtClean="0"/>
              <a:t>i</a:t>
            </a:r>
            <a:r>
              <a:rPr lang="en-US" sz="4400" b="1" spc="600" dirty="0" smtClean="0"/>
              <a:t> </a:t>
            </a:r>
            <a:r>
              <a:rPr lang="en-US" sz="4400" b="1" spc="600" dirty="0" err="1" smtClean="0"/>
              <a:t>tyre</a:t>
            </a:r>
            <a:endParaRPr lang="en-US" sz="4400" b="1" spc="600" dirty="0"/>
          </a:p>
        </p:txBody>
      </p:sp>
    </p:spTree>
    <p:extLst>
      <p:ext uri="{BB962C8B-B14F-4D97-AF65-F5344CB8AC3E}">
        <p14:creationId xmlns:p14="http://schemas.microsoft.com/office/powerpoint/2010/main" val="398694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Funksionet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368862"/>
            <a:ext cx="8911687" cy="514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46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Funksionet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254029"/>
            <a:ext cx="8911687" cy="509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633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Formulat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Në</a:t>
            </a:r>
            <a:r>
              <a:rPr lang="en-US" dirty="0"/>
              <a:t> Excel </a:t>
            </a:r>
            <a:r>
              <a:rPr lang="en-US" dirty="0" err="1"/>
              <a:t>ka</a:t>
            </a:r>
            <a:r>
              <a:rPr lang="en-US" dirty="0"/>
              <a:t> </a:t>
            </a:r>
            <a:r>
              <a:rPr lang="en-US" dirty="0" err="1"/>
              <a:t>mundësi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futjen</a:t>
            </a:r>
            <a:r>
              <a:rPr lang="en-US" dirty="0"/>
              <a:t> e </a:t>
            </a:r>
            <a:r>
              <a:rPr lang="en-US" dirty="0" err="1"/>
              <a:t>formulave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kryerjen</a:t>
            </a:r>
            <a:r>
              <a:rPr lang="en-US" dirty="0"/>
              <a:t> e </a:t>
            </a:r>
            <a:r>
              <a:rPr lang="en-US" dirty="0" err="1" smtClean="0"/>
              <a:t>operacioneve</a:t>
            </a:r>
            <a:r>
              <a:rPr lang="en-US" dirty="0" smtClean="0"/>
              <a:t> </a:t>
            </a:r>
            <a:r>
              <a:rPr lang="en-US" dirty="0" err="1"/>
              <a:t>matematikore</a:t>
            </a:r>
            <a:r>
              <a:rPr lang="en-US" dirty="0"/>
              <a:t> me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dhëna</a:t>
            </a:r>
            <a:r>
              <a:rPr lang="en-US" dirty="0"/>
              <a:t>: </a:t>
            </a:r>
            <a:r>
              <a:rPr lang="en-US" dirty="0" err="1"/>
              <a:t>mbledhja</a:t>
            </a:r>
            <a:r>
              <a:rPr lang="en-US" dirty="0"/>
              <a:t>, </a:t>
            </a:r>
            <a:r>
              <a:rPr lang="en-US" dirty="0" err="1"/>
              <a:t>zbritja</a:t>
            </a:r>
            <a:r>
              <a:rPr lang="en-US" dirty="0"/>
              <a:t>, </a:t>
            </a:r>
            <a:r>
              <a:rPr lang="en-US" dirty="0" err="1"/>
              <a:t>shumëzimi</a:t>
            </a:r>
            <a:r>
              <a:rPr lang="en-US" dirty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pjesëtimi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Shkruarja</a:t>
            </a:r>
            <a:r>
              <a:rPr lang="en-US" dirty="0"/>
              <a:t> e </a:t>
            </a:r>
            <a:r>
              <a:rPr lang="en-US" dirty="0" err="1"/>
              <a:t>formulave</a:t>
            </a:r>
            <a:r>
              <a:rPr lang="en-US" dirty="0"/>
              <a:t> </a:t>
            </a:r>
            <a:r>
              <a:rPr lang="en-US" dirty="0" err="1"/>
              <a:t>është</a:t>
            </a:r>
            <a:r>
              <a:rPr lang="en-US" dirty="0"/>
              <a:t> e </a:t>
            </a:r>
            <a:r>
              <a:rPr lang="en-US" dirty="0" err="1"/>
              <a:t>ngjashme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matematikë</a:t>
            </a:r>
            <a:r>
              <a:rPr lang="en-US" dirty="0"/>
              <a:t>. </a:t>
            </a:r>
            <a:r>
              <a:rPr lang="en-US" dirty="0" err="1">
                <a:solidFill>
                  <a:srgbClr val="FF0000"/>
                </a:solidFill>
              </a:rPr>
              <a:t>Duhet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ta </a:t>
            </a:r>
            <a:r>
              <a:rPr lang="en-US" dirty="0" err="1" smtClean="0">
                <a:solidFill>
                  <a:srgbClr val="FF0000"/>
                </a:solidFill>
              </a:rPr>
              <a:t>mbash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ndërmend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rregullën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themelore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</a:rPr>
              <a:t>“ TË GJITHA FORMULAT FILLOJNË ME SHENJËN = “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19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Formulat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8549" y="1325588"/>
            <a:ext cx="10167582" cy="525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29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Formulat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9994" y="1525506"/>
            <a:ext cx="8802806" cy="512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84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Formulat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6" y="1311601"/>
            <a:ext cx="9294274" cy="536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448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Funksionet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numrin</a:t>
            </a:r>
            <a:r>
              <a:rPr lang="en-US" dirty="0"/>
              <a:t> </a:t>
            </a:r>
            <a:r>
              <a:rPr lang="en-US" dirty="0" err="1"/>
              <a:t>më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madh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tabelave</a:t>
            </a:r>
            <a:r>
              <a:rPr lang="en-US" dirty="0"/>
              <a:t> </a:t>
            </a:r>
            <a:r>
              <a:rPr lang="en-US" dirty="0" err="1"/>
              <a:t>ka</a:t>
            </a:r>
            <a:r>
              <a:rPr lang="en-US" dirty="0"/>
              <a:t> </a:t>
            </a:r>
            <a:r>
              <a:rPr lang="en-US" dirty="0" err="1"/>
              <a:t>nevojë</a:t>
            </a:r>
            <a:r>
              <a:rPr lang="en-US" dirty="0"/>
              <a:t> </a:t>
            </a:r>
            <a:r>
              <a:rPr lang="en-US" dirty="0" err="1"/>
              <a:t>diçka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llogaritet</a:t>
            </a:r>
            <a:r>
              <a:rPr lang="en-US" dirty="0"/>
              <a:t>: </a:t>
            </a:r>
            <a:r>
              <a:rPr lang="en-US" dirty="0" err="1" smtClean="0"/>
              <a:t>suksesi</a:t>
            </a:r>
            <a:r>
              <a:rPr lang="en-US" dirty="0" smtClean="0"/>
              <a:t> </a:t>
            </a:r>
            <a:r>
              <a:rPr lang="en-US" dirty="0" err="1"/>
              <a:t>mesatar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ndonjë</a:t>
            </a:r>
            <a:r>
              <a:rPr lang="en-US" dirty="0"/>
              <a:t> </a:t>
            </a:r>
            <a:r>
              <a:rPr lang="en-US" dirty="0" err="1"/>
              <a:t>nxënësi</a:t>
            </a:r>
            <a:r>
              <a:rPr lang="en-US" dirty="0"/>
              <a:t>, </a:t>
            </a:r>
            <a:r>
              <a:rPr lang="en-US" dirty="0" err="1"/>
              <a:t>temperatura</a:t>
            </a:r>
            <a:r>
              <a:rPr lang="en-US" dirty="0"/>
              <a:t> </a:t>
            </a:r>
            <a:r>
              <a:rPr lang="en-US" dirty="0" err="1"/>
              <a:t>maksimale</a:t>
            </a:r>
            <a:r>
              <a:rPr lang="en-US" dirty="0"/>
              <a:t> </a:t>
            </a:r>
            <a:r>
              <a:rPr lang="en-US" dirty="0" err="1"/>
              <a:t>ose</a:t>
            </a:r>
            <a:r>
              <a:rPr lang="en-US" dirty="0"/>
              <a:t> </a:t>
            </a:r>
            <a:r>
              <a:rPr lang="en-US" dirty="0" err="1" smtClean="0"/>
              <a:t>minimale</a:t>
            </a:r>
            <a:r>
              <a:rPr lang="en-US" dirty="0" smtClean="0"/>
              <a:t>, </a:t>
            </a:r>
            <a:r>
              <a:rPr lang="en-US" dirty="0" err="1" smtClean="0"/>
              <a:t>shpenzimet</a:t>
            </a:r>
            <a:r>
              <a:rPr lang="en-US" dirty="0" smtClean="0"/>
              <a:t> </a:t>
            </a:r>
            <a:r>
              <a:rPr lang="en-US" dirty="0"/>
              <a:t>e </a:t>
            </a:r>
            <a:r>
              <a:rPr lang="en-US" dirty="0" err="1"/>
              <a:t>përgjithshme</a:t>
            </a:r>
            <a:r>
              <a:rPr lang="en-US" dirty="0"/>
              <a:t> </a:t>
            </a:r>
            <a:r>
              <a:rPr lang="en-US" dirty="0" err="1"/>
              <a:t>etj</a:t>
            </a:r>
            <a:r>
              <a:rPr lang="en-US" dirty="0"/>
              <a:t>. Excel-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disponon</a:t>
            </a:r>
            <a:r>
              <a:rPr lang="en-US" dirty="0"/>
              <a:t> me </a:t>
            </a:r>
            <a:r>
              <a:rPr lang="en-US" dirty="0" err="1"/>
              <a:t>numër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madh</a:t>
            </a:r>
            <a:r>
              <a:rPr lang="en-US" dirty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funksioneve</a:t>
            </a:r>
            <a:r>
              <a:rPr lang="en-US" dirty="0"/>
              <a:t>. Me </a:t>
            </a:r>
            <a:r>
              <a:rPr lang="en-US" dirty="0" err="1"/>
              <a:t>shembuj</a:t>
            </a:r>
            <a:r>
              <a:rPr lang="en-US" dirty="0"/>
              <a:t>, do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njoftohesh</a:t>
            </a:r>
            <a:r>
              <a:rPr lang="en-US" dirty="0"/>
              <a:t> me </a:t>
            </a:r>
            <a:r>
              <a:rPr lang="en-US" dirty="0" err="1"/>
              <a:t>disa</a:t>
            </a:r>
            <a:r>
              <a:rPr lang="en-US" dirty="0"/>
              <a:t> </a:t>
            </a:r>
            <a:r>
              <a:rPr lang="en-US" dirty="0" err="1"/>
              <a:t>prej</a:t>
            </a:r>
            <a:r>
              <a:rPr lang="en-US" dirty="0"/>
              <a:t> </a:t>
            </a:r>
            <a:r>
              <a:rPr lang="en-US" dirty="0" err="1"/>
              <a:t>tyre</a:t>
            </a:r>
            <a:r>
              <a:rPr lang="en-US" dirty="0"/>
              <a:t>: </a:t>
            </a:r>
            <a:r>
              <a:rPr lang="en-US" dirty="0" err="1" smtClean="0"/>
              <a:t>shuma</a:t>
            </a:r>
            <a:r>
              <a:rPr lang="en-US" dirty="0" smtClean="0"/>
              <a:t>, </a:t>
            </a:r>
            <a:r>
              <a:rPr lang="en-US" dirty="0" err="1" smtClean="0"/>
              <a:t>vlera</a:t>
            </a:r>
            <a:r>
              <a:rPr lang="en-US" dirty="0" smtClean="0"/>
              <a:t> </a:t>
            </a:r>
            <a:r>
              <a:rPr lang="en-US" dirty="0" err="1"/>
              <a:t>mesatare</a:t>
            </a:r>
            <a:r>
              <a:rPr lang="en-US" dirty="0"/>
              <a:t>, </a:t>
            </a:r>
            <a:r>
              <a:rPr lang="en-US" dirty="0" err="1"/>
              <a:t>minimumi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maksimumi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4465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Funksionet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4" y="1323833"/>
            <a:ext cx="9280627" cy="539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710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Funksionet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662776"/>
            <a:ext cx="9321571" cy="509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989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Funksionet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4" y="1517357"/>
            <a:ext cx="8911687" cy="493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73207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96</TotalTime>
  <Words>128</Words>
  <Application>Microsoft Office PowerPoint</Application>
  <PresentationFormat>Widescreen</PresentationFormat>
  <Paragraphs>15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Wisp</vt:lpstr>
      <vt:lpstr>Nocioni për formulat vendosja dhe përdorimi i tyre</vt:lpstr>
      <vt:lpstr>Formulat</vt:lpstr>
      <vt:lpstr>Formulat</vt:lpstr>
      <vt:lpstr>Formulat</vt:lpstr>
      <vt:lpstr>Formulat </vt:lpstr>
      <vt:lpstr>Funksionet </vt:lpstr>
      <vt:lpstr>Funksionet </vt:lpstr>
      <vt:lpstr>Funksionet </vt:lpstr>
      <vt:lpstr>Funksionet </vt:lpstr>
      <vt:lpstr>Funksionet</vt:lpstr>
      <vt:lpstr>Funksionet 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Nocioni pwr formulat futja dhe pwrdorimi i tyre</dc:title>
  <dc:creator>Jetmir</dc:creator>
  <cp:lastModifiedBy>Jetmir Zendeli</cp:lastModifiedBy>
  <cp:revision>11</cp:revision>
  <dcterms:created xsi:type="dcterms:W3CDTF">2019-05-07T15:06:53Z</dcterms:created>
  <dcterms:modified xsi:type="dcterms:W3CDTF">2023-04-28T06:49:23Z</dcterms:modified>
</cp:coreProperties>
</file>