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UEB DITARËT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ueb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ditarë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përdorimi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shfrytëzimi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tyre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Përkujtim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Interneti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është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rrjet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kompjuterik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njohur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madh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cilin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lidhur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rrjetat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tjerë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kompjuterë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tjerë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gjithë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UEB DITARI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Ueb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ditari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blogu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është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lokacion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Internet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formë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gazetës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elektronike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ditarit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përbërë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përmbajtjeve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paraqiten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radhitje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kundërt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kohore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tekstet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paraqitura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Blogu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është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sikur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gazetë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apo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ditar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shkruar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onlajn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UEB DITARI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Ueb-ditari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përmbajë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tekste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formë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lajmeve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temave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diskutim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diskutimeve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edhe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fotografi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skica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adresat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lokacioneve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tjera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Internetit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Ueb-ditarët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bëjnë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shumë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cilat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vizituesit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shkruajnë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komentime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parashtrojnë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pyetje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Secili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mundet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mënyrë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thjeshtë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ndonjë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dijeni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veçantë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teknike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tregojë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mendimin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vet.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Përmbajtjet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mjaft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shpesh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ndërrohen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kjo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bënë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ueb-ditarët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shumë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popullarizuara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UEB DITARI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Autor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ueb-ditarit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secili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numër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madh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personave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njohur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ueb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ditarët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vet.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Autori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ueb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ditarit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quhet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bloger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(blogger).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Pjesëmarrësit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shfrytëzuesit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blogjeve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Ueb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ditari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blogu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është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dedikuar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publikut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gjerë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Blogjet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zbavitëse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tjetër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tyre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edhe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mësosh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gjëra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ndryshme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gjenden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edhe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shumë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përmbajtje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arsimore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Shfrytëzimi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ueb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ditarëve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Komunikimi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nëpërmjet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Internetit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po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ashtu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edhe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nëpërmjet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ueb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ditarëve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nuk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kërkon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lidhje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drejtpërdrejtë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megjithatë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është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me</a:t>
            </a:r>
            <a:br>
              <a:rPr lang="en-US" sz="3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rëndësi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sillesh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mënyrë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kultivuar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dhe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moralshme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None/>
            </a:pP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Mos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shkruaj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përmbajtje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panevojshme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që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nuk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janë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pjesë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bisedës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së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kultivuar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lexosh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shumë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mendime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që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ndoshta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nuk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përputhen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me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ato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tuat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Respekto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qëndrimet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njerëzve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tjerë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edhe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kur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ato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janë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kundërshtim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me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tuat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Në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komunikim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sillu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miqësisht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Këshillat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për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siguri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Askujt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mos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jep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dhënat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tua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personale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siç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janë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adresa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numri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telefonit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vendi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punës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së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prindërve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emri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shkollës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etj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, pa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lejen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7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prindërve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Askujt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mos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trego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fjalëkalimet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tua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po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edhe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shokëve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tu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më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afërt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Askujt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mos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dërgo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fotografi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t e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tua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apo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familjes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pa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lejen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prindërve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Menjëherë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shkyçu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nga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Interneti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nëse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sheh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apo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lexon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diçka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që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shqetësojë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dhe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për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këtë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tregoju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prindërve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tu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apo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arsimtarëve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Asnjëherë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mos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prano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takim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me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dikë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cilin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njoftuar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on-line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t’i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lajmërosh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prindërit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t’i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pyesësh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dhe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të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marrësh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lejen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tyre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Prindërit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tu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duhet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t’i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njohin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edhe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shokët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tu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online,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siç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njohin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shokët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shkollës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400" dirty="0" err="1" smtClean="0">
                <a:latin typeface="Times New Roman" pitchFamily="18" charset="0"/>
                <a:cs typeface="Times New Roman" pitchFamily="18" charset="0"/>
              </a:rPr>
              <a:t>tënde</a:t>
            </a:r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US" sz="7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ueb-ditarët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Duhet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pasur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kujdes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gjatë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surfimit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nëpër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bllogje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ndryshme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japim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dhënat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tona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personale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tregojmë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fjalëkalimet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tona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të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dërgojmë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fotografi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pranojmë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takime</a:t>
            </a:r>
            <a:r>
              <a:rPr lang="en-US" dirty="0" smtClean="0">
                <a:solidFill>
                  <a:srgbClr val="FF0000"/>
                </a:solidFill>
              </a:rPr>
              <a:t> me </a:t>
            </a:r>
            <a:r>
              <a:rPr lang="en-US" dirty="0" err="1" smtClean="0">
                <a:solidFill>
                  <a:srgbClr val="FF0000"/>
                </a:solidFill>
              </a:rPr>
              <a:t>njerëz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cilët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kemi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njohur</a:t>
            </a:r>
            <a:r>
              <a:rPr lang="en-US" dirty="0" smtClean="0">
                <a:solidFill>
                  <a:srgbClr val="FF0000"/>
                </a:solidFill>
              </a:rPr>
              <a:t> online.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Duhet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rrespektojmë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mendimet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qëndrimet</a:t>
            </a:r>
            <a:r>
              <a:rPr lang="en-US" dirty="0" smtClean="0">
                <a:solidFill>
                  <a:srgbClr val="FF0000"/>
                </a:solidFill>
              </a:rPr>
              <a:t> e </a:t>
            </a:r>
            <a:r>
              <a:rPr lang="en-US" dirty="0" err="1" smtClean="0">
                <a:solidFill>
                  <a:srgbClr val="FF0000"/>
                </a:solidFill>
              </a:rPr>
              <a:t>të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tjerëve</a:t>
            </a:r>
            <a:r>
              <a:rPr lang="en-US" dirty="0" smtClean="0">
                <a:solidFill>
                  <a:srgbClr val="FF0000"/>
                </a:solidFill>
              </a:rPr>
              <a:t>, pa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ofenduar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fyer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gjatë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shprehjes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qëndrimeve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mendimeve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tona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91</TotalTime>
  <Words>339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Franklin Gothic Book</vt:lpstr>
      <vt:lpstr>Perpetua</vt:lpstr>
      <vt:lpstr>Times New Roman</vt:lpstr>
      <vt:lpstr>Wingdings 2</vt:lpstr>
      <vt:lpstr>Equity</vt:lpstr>
      <vt:lpstr>UEB DITARËT</vt:lpstr>
      <vt:lpstr>Përkujtim !</vt:lpstr>
      <vt:lpstr>UEB DITARI</vt:lpstr>
      <vt:lpstr>UEB DITARI</vt:lpstr>
      <vt:lpstr>UEB DITARI</vt:lpstr>
      <vt:lpstr>Pjesëmarrësit dhe shfrytëzuesit e blogjeve </vt:lpstr>
      <vt:lpstr>Shfrytëzimi etik i ueb – ditarëve </vt:lpstr>
      <vt:lpstr>Këshillat për siguri </vt:lpstr>
      <vt:lpstr>Etika në ueb-ditarët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UEB DITARWT</dc:title>
  <dc:creator>jetmir zendeli</dc:creator>
  <cp:lastModifiedBy>Jetmir</cp:lastModifiedBy>
  <cp:revision>10</cp:revision>
  <dcterms:created xsi:type="dcterms:W3CDTF">2006-08-16T00:00:00Z</dcterms:created>
  <dcterms:modified xsi:type="dcterms:W3CDTF">2019-12-17T09:39:16Z</dcterms:modified>
</cp:coreProperties>
</file>