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2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32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52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1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DF8878-517A-49BF-97A2-D6C04A4EC714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4039D54-E9F2-41EF-9A9A-FD87BD7B98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4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600" dirty="0" err="1" smtClean="0"/>
              <a:t>Krijimi</a:t>
            </a:r>
            <a:r>
              <a:rPr lang="en-US" b="1" spc="600" dirty="0" smtClean="0"/>
              <a:t> </a:t>
            </a:r>
            <a:r>
              <a:rPr lang="en-US" b="1" spc="600" dirty="0" err="1" smtClean="0"/>
              <a:t>i</a:t>
            </a:r>
            <a:r>
              <a:rPr lang="en-US" b="1" spc="600" dirty="0" smtClean="0"/>
              <a:t> </a:t>
            </a:r>
            <a:r>
              <a:rPr lang="en-US" b="1" spc="600" dirty="0" err="1" smtClean="0"/>
              <a:t>grafikoneve</a:t>
            </a:r>
            <a:endParaRPr lang="en-US" b="1" spc="600" dirty="0"/>
          </a:p>
        </p:txBody>
      </p:sp>
    </p:spTree>
    <p:extLst>
      <p:ext uri="{BB962C8B-B14F-4D97-AF65-F5344CB8AC3E}">
        <p14:creationId xmlns:p14="http://schemas.microsoft.com/office/powerpoint/2010/main" val="32859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tabelë</a:t>
            </a:r>
            <a:r>
              <a:rPr lang="en-US" dirty="0" smtClean="0"/>
              <a:t> me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përkatëse</a:t>
            </a:r>
            <a:r>
              <a:rPr lang="en-US" dirty="0" smtClean="0"/>
              <a:t> </a:t>
            </a:r>
            <a:r>
              <a:rPr lang="en-US" dirty="0" err="1" smtClean="0"/>
              <a:t>shpeshherë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e </a:t>
            </a:r>
            <a:r>
              <a:rPr lang="en-US" dirty="0" err="1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paraqiten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grafike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Me </a:t>
            </a:r>
            <a:r>
              <a:rPr lang="en-US" dirty="0" err="1" smtClean="0"/>
              <a:t>paraqitje</a:t>
            </a:r>
            <a:r>
              <a:rPr lang="en-US" dirty="0" smtClean="0"/>
              <a:t> </a:t>
            </a:r>
            <a:r>
              <a:rPr lang="en-US" dirty="0" err="1" smtClean="0"/>
              <a:t>grafike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mundësinë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shpejt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qartë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shohim</a:t>
            </a:r>
            <a:r>
              <a:rPr lang="en-US" dirty="0" smtClean="0"/>
              <a:t> </a:t>
            </a:r>
            <a:r>
              <a:rPr lang="en-US" dirty="0" err="1" smtClean="0"/>
              <a:t>vlerat</a:t>
            </a:r>
            <a:r>
              <a:rPr lang="en-US" dirty="0" smtClean="0"/>
              <a:t> e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, </a:t>
            </a:r>
            <a:r>
              <a:rPr lang="en-US" dirty="0" err="1" smtClean="0"/>
              <a:t>krahasimin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analizimin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Grafikonet</a:t>
            </a:r>
            <a:r>
              <a:rPr lang="en-US" b="1" dirty="0" smtClean="0"/>
              <a:t> </a:t>
            </a:r>
            <a:r>
              <a:rPr lang="en-US" b="1" dirty="0" err="1" smtClean="0"/>
              <a:t>janë</a:t>
            </a:r>
            <a:r>
              <a:rPr lang="en-US" b="1" dirty="0" smtClean="0"/>
              <a:t> </a:t>
            </a:r>
            <a:r>
              <a:rPr lang="en-US" b="1" dirty="0" err="1" smtClean="0"/>
              <a:t>paraqitja</a:t>
            </a:r>
            <a:r>
              <a:rPr lang="en-US" b="1" dirty="0" smtClean="0"/>
              <a:t> </a:t>
            </a:r>
            <a:r>
              <a:rPr lang="en-US" b="1" dirty="0" err="1" smtClean="0"/>
              <a:t>vizuele</a:t>
            </a:r>
            <a:r>
              <a:rPr lang="en-US" b="1" dirty="0" smtClean="0"/>
              <a:t>  e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dhënave</a:t>
            </a:r>
            <a:r>
              <a:rPr lang="en-US" b="1" dirty="0" smtClean="0"/>
              <a:t> </a:t>
            </a:r>
            <a:r>
              <a:rPr lang="en-US" b="1" dirty="0" err="1" smtClean="0"/>
              <a:t>nga</a:t>
            </a:r>
            <a:r>
              <a:rPr lang="en-US" b="1" dirty="0" smtClean="0"/>
              <a:t> </a:t>
            </a:r>
            <a:r>
              <a:rPr lang="en-US" b="1" dirty="0" err="1" smtClean="0"/>
              <a:t>tabela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07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Grafikoni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shëndrron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fotografi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Grafikonet</a:t>
            </a:r>
            <a:r>
              <a:rPr lang="en-US" dirty="0" smtClean="0"/>
              <a:t> </a:t>
            </a:r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jenë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llojllojshme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Grafiku</a:t>
            </a:r>
            <a:r>
              <a:rPr lang="en-US" dirty="0" smtClean="0"/>
              <a:t> </a:t>
            </a:r>
            <a:r>
              <a:rPr lang="en-US" dirty="0" err="1" smtClean="0"/>
              <a:t>shtyllor</a:t>
            </a:r>
            <a:endParaRPr lang="en-US" dirty="0" smtClean="0"/>
          </a:p>
          <a:p>
            <a:r>
              <a:rPr lang="en-US" dirty="0" err="1" smtClean="0"/>
              <a:t>Grafiku</a:t>
            </a:r>
            <a:r>
              <a:rPr lang="en-US" dirty="0" smtClean="0"/>
              <a:t> </a:t>
            </a:r>
            <a:r>
              <a:rPr lang="en-US" dirty="0" err="1" smtClean="0"/>
              <a:t>pite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Grafiku</a:t>
            </a:r>
            <a:r>
              <a:rPr lang="en-US" dirty="0" smtClean="0"/>
              <a:t> </a:t>
            </a:r>
            <a:r>
              <a:rPr lang="en-US" dirty="0" err="1" smtClean="0"/>
              <a:t>vijor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693" y="3021985"/>
            <a:ext cx="566816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09" y="177980"/>
            <a:ext cx="10515600" cy="4351338"/>
          </a:xfrm>
        </p:spPr>
        <p:txBody>
          <a:bodyPr/>
          <a:lstStyle/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vendosjen</a:t>
            </a:r>
            <a:r>
              <a:rPr lang="en-US" dirty="0" smtClean="0"/>
              <a:t> e </a:t>
            </a:r>
            <a:r>
              <a:rPr lang="en-US" dirty="0" err="1" smtClean="0"/>
              <a:t>grafikut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Excel,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selektohen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cilat</a:t>
            </a:r>
            <a:r>
              <a:rPr lang="en-US" dirty="0" smtClean="0"/>
              <a:t> </a:t>
            </a:r>
            <a:r>
              <a:rPr lang="en-US" dirty="0" err="1" smtClean="0"/>
              <a:t>dëshirojmë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paraqiten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grafikon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Pas </a:t>
            </a:r>
            <a:r>
              <a:rPr lang="en-US" dirty="0" err="1" smtClean="0"/>
              <a:t>selektimit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dhënave</a:t>
            </a:r>
            <a:r>
              <a:rPr lang="en-US" dirty="0" smtClean="0"/>
              <a:t> </a:t>
            </a:r>
            <a:r>
              <a:rPr lang="en-US" dirty="0" err="1" smtClean="0"/>
              <a:t>duhet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klikojmë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INSERT e </a:t>
            </a:r>
            <a:r>
              <a:rPr lang="en-US" dirty="0" err="1" smtClean="0"/>
              <a:t>pastaj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pjesa</a:t>
            </a:r>
            <a:r>
              <a:rPr lang="en-US" dirty="0" smtClean="0"/>
              <a:t> e CHARTS </a:t>
            </a:r>
            <a:r>
              <a:rPr lang="en-US" dirty="0" err="1" smtClean="0"/>
              <a:t>zgjedhim</a:t>
            </a:r>
            <a:r>
              <a:rPr lang="en-US" dirty="0" smtClean="0"/>
              <a:t> </a:t>
            </a:r>
            <a:r>
              <a:rPr lang="en-US" dirty="0" err="1" smtClean="0"/>
              <a:t>llojin</a:t>
            </a:r>
            <a:r>
              <a:rPr lang="en-US" dirty="0" smtClean="0"/>
              <a:t> e </a:t>
            </a:r>
            <a:r>
              <a:rPr lang="en-US" dirty="0" err="1" smtClean="0"/>
              <a:t>grafikut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cilin</a:t>
            </a:r>
            <a:r>
              <a:rPr lang="en-US" dirty="0" smtClean="0"/>
              <a:t> do ta </a:t>
            </a:r>
            <a:r>
              <a:rPr lang="en-US" dirty="0" err="1" smtClean="0"/>
              <a:t>shfrytëzojmë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96" y="3399394"/>
            <a:ext cx="68017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5" y="510993"/>
            <a:ext cx="9126747" cy="5748694"/>
          </a:xfrm>
        </p:spPr>
      </p:pic>
    </p:spTree>
    <p:extLst>
      <p:ext uri="{BB962C8B-B14F-4D97-AF65-F5344CB8AC3E}">
        <p14:creationId xmlns:p14="http://schemas.microsoft.com/office/powerpoint/2010/main" val="5166927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</TotalTime>
  <Words>129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Krijimi i grafikoneve</vt:lpstr>
      <vt:lpstr>PowerPoint Presentation</vt:lpstr>
      <vt:lpstr>Grafikoni i shëndrron të dhënat në fotografi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Krijimi i grafikoneve</dc:title>
  <dc:creator>Jetmir Zendeli</dc:creator>
  <cp:lastModifiedBy>Jetmir Zendeli</cp:lastModifiedBy>
  <cp:revision>6</cp:revision>
  <dcterms:created xsi:type="dcterms:W3CDTF">2020-11-19T12:14:53Z</dcterms:created>
  <dcterms:modified xsi:type="dcterms:W3CDTF">2022-05-11T06:27:46Z</dcterms:modified>
</cp:coreProperties>
</file>