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61" r:id="rId6"/>
    <p:sldId id="265" r:id="rId7"/>
    <p:sldId id="266" r:id="rId8"/>
    <p:sldId id="267" r:id="rId9"/>
    <p:sldId id="268" r:id="rId10"/>
    <p:sldId id="259" r:id="rId11"/>
    <p:sldId id="263" r:id="rId12"/>
    <p:sldId id="264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181376-30F2-454E-9C3D-E048A1634C6B}" v="185" dt="2022-02-07T23:14:31.5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an Carlos Arnaud" userId="68375810361d3377" providerId="LiveId" clId="{19181376-30F2-454E-9C3D-E048A1634C6B}"/>
    <pc:docChg chg="undo custSel addSld delSld modSld sldOrd addMainMaster delMainMaster">
      <pc:chgData name="Jean Carlos Arnaud" userId="68375810361d3377" providerId="LiveId" clId="{19181376-30F2-454E-9C3D-E048A1634C6B}" dt="2022-02-07T23:19:40.317" v="1142" actId="26606"/>
      <pc:docMkLst>
        <pc:docMk/>
      </pc:docMkLst>
      <pc:sldChg chg="addSp delSp modSp new mod setBg modClrScheme addAnim setClrOvrMap chgLayout">
        <pc:chgData name="Jean Carlos Arnaud" userId="68375810361d3377" providerId="LiveId" clId="{19181376-30F2-454E-9C3D-E048A1634C6B}" dt="2022-02-07T22:40:32.023" v="53"/>
        <pc:sldMkLst>
          <pc:docMk/>
          <pc:sldMk cId="3073852280" sldId="256"/>
        </pc:sldMkLst>
        <pc:spChg chg="mod">
          <ac:chgData name="Jean Carlos Arnaud" userId="68375810361d3377" providerId="LiveId" clId="{19181376-30F2-454E-9C3D-E048A1634C6B}" dt="2022-02-07T22:40:32.012" v="52" actId="26606"/>
          <ac:spMkLst>
            <pc:docMk/>
            <pc:sldMk cId="3073852280" sldId="256"/>
            <ac:spMk id="2" creationId="{3750082A-DDCF-4C86-9D44-CC5E1DE641F3}"/>
          </ac:spMkLst>
        </pc:spChg>
        <pc:spChg chg="del mod">
          <ac:chgData name="Jean Carlos Arnaud" userId="68375810361d3377" providerId="LiveId" clId="{19181376-30F2-454E-9C3D-E048A1634C6B}" dt="2022-02-07T22:40:24.955" v="51" actId="478"/>
          <ac:spMkLst>
            <pc:docMk/>
            <pc:sldMk cId="3073852280" sldId="256"/>
            <ac:spMk id="3" creationId="{49912B5A-05CF-4C6F-B941-D22073E1DB84}"/>
          </ac:spMkLst>
        </pc:spChg>
        <pc:spChg chg="add">
          <ac:chgData name="Jean Carlos Arnaud" userId="68375810361d3377" providerId="LiveId" clId="{19181376-30F2-454E-9C3D-E048A1634C6B}" dt="2022-02-07T22:40:32.012" v="52" actId="26606"/>
          <ac:spMkLst>
            <pc:docMk/>
            <pc:sldMk cId="3073852280" sldId="256"/>
            <ac:spMk id="8" creationId="{D47766EE-4192-4B2D-A5A0-F60F9A5F743F}"/>
          </ac:spMkLst>
        </pc:spChg>
        <pc:spChg chg="add">
          <ac:chgData name="Jean Carlos Arnaud" userId="68375810361d3377" providerId="LiveId" clId="{19181376-30F2-454E-9C3D-E048A1634C6B}" dt="2022-02-07T22:40:32.012" v="52" actId="26606"/>
          <ac:spMkLst>
            <pc:docMk/>
            <pc:sldMk cId="3073852280" sldId="256"/>
            <ac:spMk id="10" creationId="{D6705569-F545-4F47-A260-A9202826EA20}"/>
          </ac:spMkLst>
        </pc:spChg>
        <pc:picChg chg="add">
          <ac:chgData name="Jean Carlos Arnaud" userId="68375810361d3377" providerId="LiveId" clId="{19181376-30F2-454E-9C3D-E048A1634C6B}" dt="2022-02-07T22:40:32.012" v="52" actId="26606"/>
          <ac:picMkLst>
            <pc:docMk/>
            <pc:sldMk cId="3073852280" sldId="256"/>
            <ac:picMk id="4" creationId="{AEE9C4D6-CAED-49EE-85DF-85820B19170F}"/>
          </ac:picMkLst>
        </pc:picChg>
      </pc:sldChg>
      <pc:sldChg chg="addSp delSp modSp new mod setBg">
        <pc:chgData name="Jean Carlos Arnaud" userId="68375810361d3377" providerId="LiveId" clId="{19181376-30F2-454E-9C3D-E048A1634C6B}" dt="2022-02-07T22:48:06.836" v="301" actId="26606"/>
        <pc:sldMkLst>
          <pc:docMk/>
          <pc:sldMk cId="1088615969" sldId="257"/>
        </pc:sldMkLst>
        <pc:spChg chg="mod">
          <ac:chgData name="Jean Carlos Arnaud" userId="68375810361d3377" providerId="LiveId" clId="{19181376-30F2-454E-9C3D-E048A1634C6B}" dt="2022-02-07T22:48:06.836" v="301" actId="26606"/>
          <ac:spMkLst>
            <pc:docMk/>
            <pc:sldMk cId="1088615969" sldId="257"/>
            <ac:spMk id="2" creationId="{95CD8221-9099-4DD4-98DB-165B35F89EF8}"/>
          </ac:spMkLst>
        </pc:spChg>
        <pc:spChg chg="del mod">
          <ac:chgData name="Jean Carlos Arnaud" userId="68375810361d3377" providerId="LiveId" clId="{19181376-30F2-454E-9C3D-E048A1634C6B}" dt="2022-02-07T22:48:06.836" v="301" actId="26606"/>
          <ac:spMkLst>
            <pc:docMk/>
            <pc:sldMk cId="1088615969" sldId="257"/>
            <ac:spMk id="3" creationId="{92DF473A-5819-4F09-BDD9-0B7D7EDFC968}"/>
          </ac:spMkLst>
        </pc:spChg>
        <pc:spChg chg="add del mod">
          <ac:chgData name="Jean Carlos Arnaud" userId="68375810361d3377" providerId="LiveId" clId="{19181376-30F2-454E-9C3D-E048A1634C6B}" dt="2022-02-07T22:45:49.606" v="67"/>
          <ac:spMkLst>
            <pc:docMk/>
            <pc:sldMk cId="1088615969" sldId="257"/>
            <ac:spMk id="4" creationId="{D12E31A7-7640-4211-A11C-CD1A611FCD0B}"/>
          </ac:spMkLst>
        </pc:spChg>
        <pc:spChg chg="mod">
          <ac:chgData name="Jean Carlos Arnaud" userId="68375810361d3377" providerId="LiveId" clId="{19181376-30F2-454E-9C3D-E048A1634C6B}" dt="2022-02-07T22:45:48.864" v="66" actId="1076"/>
          <ac:spMkLst>
            <pc:docMk/>
            <pc:sldMk cId="1088615969" sldId="257"/>
            <ac:spMk id="18" creationId="{70CD290A-AC49-4718-A521-B973D7920923}"/>
          </ac:spMkLst>
        </pc:spChg>
        <pc:spChg chg="mod">
          <ac:chgData name="Jean Carlos Arnaud" userId="68375810361d3377" providerId="LiveId" clId="{19181376-30F2-454E-9C3D-E048A1634C6B}" dt="2022-02-07T22:45:48.864" v="66" actId="1076"/>
          <ac:spMkLst>
            <pc:docMk/>
            <pc:sldMk cId="1088615969" sldId="257"/>
            <ac:spMk id="19" creationId="{7C15A86C-1498-4A20-86B4-5D033588D107}"/>
          </ac:spMkLst>
        </pc:spChg>
        <pc:spChg chg="mod">
          <ac:chgData name="Jean Carlos Arnaud" userId="68375810361d3377" providerId="LiveId" clId="{19181376-30F2-454E-9C3D-E048A1634C6B}" dt="2022-02-07T22:45:48.864" v="66" actId="1076"/>
          <ac:spMkLst>
            <pc:docMk/>
            <pc:sldMk cId="1088615969" sldId="257"/>
            <ac:spMk id="20" creationId="{130D6C96-AA09-49F3-81DE-ABDC4F02D45F}"/>
          </ac:spMkLst>
        </pc:spChg>
        <pc:spChg chg="mod">
          <ac:chgData name="Jean Carlos Arnaud" userId="68375810361d3377" providerId="LiveId" clId="{19181376-30F2-454E-9C3D-E048A1634C6B}" dt="2022-02-07T22:45:48.864" v="66" actId="1076"/>
          <ac:spMkLst>
            <pc:docMk/>
            <pc:sldMk cId="1088615969" sldId="257"/>
            <ac:spMk id="21" creationId="{1CB8E3B6-2808-45B8-A7C1-669DDDE2B61B}"/>
          </ac:spMkLst>
        </pc:spChg>
        <pc:spChg chg="mod">
          <ac:chgData name="Jean Carlos Arnaud" userId="68375810361d3377" providerId="LiveId" clId="{19181376-30F2-454E-9C3D-E048A1634C6B}" dt="2022-02-07T22:45:48.864" v="66" actId="1076"/>
          <ac:spMkLst>
            <pc:docMk/>
            <pc:sldMk cId="1088615969" sldId="257"/>
            <ac:spMk id="22" creationId="{E88E6235-71C7-4A05-BC34-BDE04675EE29}"/>
          </ac:spMkLst>
        </pc:spChg>
        <pc:spChg chg="mod">
          <ac:chgData name="Jean Carlos Arnaud" userId="68375810361d3377" providerId="LiveId" clId="{19181376-30F2-454E-9C3D-E048A1634C6B}" dt="2022-02-07T22:45:48.864" v="66" actId="1076"/>
          <ac:spMkLst>
            <pc:docMk/>
            <pc:sldMk cId="1088615969" sldId="257"/>
            <ac:spMk id="23" creationId="{E007246C-B299-48B2-A2D2-FE9792BC457F}"/>
          </ac:spMkLst>
        </pc:spChg>
        <pc:spChg chg="mod">
          <ac:chgData name="Jean Carlos Arnaud" userId="68375810361d3377" providerId="LiveId" clId="{19181376-30F2-454E-9C3D-E048A1634C6B}" dt="2022-02-07T22:45:48.864" v="66" actId="1076"/>
          <ac:spMkLst>
            <pc:docMk/>
            <pc:sldMk cId="1088615969" sldId="257"/>
            <ac:spMk id="24" creationId="{4706F8B8-DC2F-479E-BE9C-6F950D0D8124}"/>
          </ac:spMkLst>
        </pc:spChg>
        <pc:spChg chg="mod">
          <ac:chgData name="Jean Carlos Arnaud" userId="68375810361d3377" providerId="LiveId" clId="{19181376-30F2-454E-9C3D-E048A1634C6B}" dt="2022-02-07T22:45:48.864" v="66" actId="1076"/>
          <ac:spMkLst>
            <pc:docMk/>
            <pc:sldMk cId="1088615969" sldId="257"/>
            <ac:spMk id="25" creationId="{7A1C1BCA-1011-41F1-9426-AC52E3C8F0DF}"/>
          </ac:spMkLst>
        </pc:spChg>
        <pc:spChg chg="mod">
          <ac:chgData name="Jean Carlos Arnaud" userId="68375810361d3377" providerId="LiveId" clId="{19181376-30F2-454E-9C3D-E048A1634C6B}" dt="2022-02-07T22:45:48.864" v="66" actId="1076"/>
          <ac:spMkLst>
            <pc:docMk/>
            <pc:sldMk cId="1088615969" sldId="257"/>
            <ac:spMk id="26" creationId="{512B88DB-D5A5-46F8-8D8E-E60F82C84B1A}"/>
          </ac:spMkLst>
        </pc:spChg>
        <pc:spChg chg="mod">
          <ac:chgData name="Jean Carlos Arnaud" userId="68375810361d3377" providerId="LiveId" clId="{19181376-30F2-454E-9C3D-E048A1634C6B}" dt="2022-02-07T22:45:48.864" v="66" actId="1076"/>
          <ac:spMkLst>
            <pc:docMk/>
            <pc:sldMk cId="1088615969" sldId="257"/>
            <ac:spMk id="27" creationId="{065760DC-B612-447B-A73F-1059A5C130E7}"/>
          </ac:spMkLst>
        </pc:spChg>
        <pc:spChg chg="mod">
          <ac:chgData name="Jean Carlos Arnaud" userId="68375810361d3377" providerId="LiveId" clId="{19181376-30F2-454E-9C3D-E048A1634C6B}" dt="2022-02-07T22:45:48.864" v="66" actId="1076"/>
          <ac:spMkLst>
            <pc:docMk/>
            <pc:sldMk cId="1088615969" sldId="257"/>
            <ac:spMk id="28" creationId="{D7670A95-77C0-445D-BCCF-930C82C2E174}"/>
          </ac:spMkLst>
        </pc:spChg>
        <pc:spChg chg="mod">
          <ac:chgData name="Jean Carlos Arnaud" userId="68375810361d3377" providerId="LiveId" clId="{19181376-30F2-454E-9C3D-E048A1634C6B}" dt="2022-02-07T22:45:48.864" v="66" actId="1076"/>
          <ac:spMkLst>
            <pc:docMk/>
            <pc:sldMk cId="1088615969" sldId="257"/>
            <ac:spMk id="29" creationId="{1F4BB14B-A6EF-417A-9FE2-944E9BAE0C75}"/>
          </ac:spMkLst>
        </pc:spChg>
        <pc:spChg chg="add del mod">
          <ac:chgData name="Jean Carlos Arnaud" userId="68375810361d3377" providerId="LiveId" clId="{19181376-30F2-454E-9C3D-E048A1634C6B}" dt="2022-02-07T22:45:49.606" v="67"/>
          <ac:spMkLst>
            <pc:docMk/>
            <pc:sldMk cId="1088615969" sldId="257"/>
            <ac:spMk id="30" creationId="{75213229-0527-42B3-AA34-02369EEBE0D6}"/>
          </ac:spMkLst>
        </pc:spChg>
        <pc:spChg chg="add">
          <ac:chgData name="Jean Carlos Arnaud" userId="68375810361d3377" providerId="LiveId" clId="{19181376-30F2-454E-9C3D-E048A1634C6B}" dt="2022-02-07T22:48:06.836" v="301" actId="26606"/>
          <ac:spMkLst>
            <pc:docMk/>
            <pc:sldMk cId="1088615969" sldId="257"/>
            <ac:spMk id="31" creationId="{92070828-E616-4355-9C8A-A1065032B27D}"/>
          </ac:spMkLst>
        </pc:spChg>
        <pc:spChg chg="add">
          <ac:chgData name="Jean Carlos Arnaud" userId="68375810361d3377" providerId="LiveId" clId="{19181376-30F2-454E-9C3D-E048A1634C6B}" dt="2022-02-07T22:48:06.836" v="301" actId="26606"/>
          <ac:spMkLst>
            <pc:docMk/>
            <pc:sldMk cId="1088615969" sldId="257"/>
            <ac:spMk id="32" creationId="{355161C6-1218-4EAF-A9E9-A319CFD760C9}"/>
          </ac:spMkLst>
        </pc:spChg>
        <pc:grpChg chg="add del mod">
          <ac:chgData name="Jean Carlos Arnaud" userId="68375810361d3377" providerId="LiveId" clId="{19181376-30F2-454E-9C3D-E048A1634C6B}" dt="2022-02-07T22:45:49.606" v="67"/>
          <ac:grpSpMkLst>
            <pc:docMk/>
            <pc:sldMk cId="1088615969" sldId="257"/>
            <ac:grpSpMk id="5" creationId="{63FF5D90-CFAE-4010-B09F-4F7E3CC1B9C0}"/>
          </ac:grpSpMkLst>
        </pc:grpChg>
        <pc:graphicFrameChg chg="add">
          <ac:chgData name="Jean Carlos Arnaud" userId="68375810361d3377" providerId="LiveId" clId="{19181376-30F2-454E-9C3D-E048A1634C6B}" dt="2022-02-07T22:48:06.836" v="301" actId="26606"/>
          <ac:graphicFrameMkLst>
            <pc:docMk/>
            <pc:sldMk cId="1088615969" sldId="257"/>
            <ac:graphicFrameMk id="33" creationId="{BD3B42D6-8197-4F9E-92D8-D90AA5058418}"/>
          </ac:graphicFrameMkLst>
        </pc:graphicFrameChg>
        <pc:picChg chg="mod">
          <ac:chgData name="Jean Carlos Arnaud" userId="68375810361d3377" providerId="LiveId" clId="{19181376-30F2-454E-9C3D-E048A1634C6B}" dt="2022-02-07T22:45:48.864" v="66" actId="1076"/>
          <ac:picMkLst>
            <pc:docMk/>
            <pc:sldMk cId="1088615969" sldId="257"/>
            <ac:picMk id="6" creationId="{1CFA6EBE-DA9B-4CDF-BD33-DC5F6D42FA30}"/>
          </ac:picMkLst>
        </pc:picChg>
        <pc:picChg chg="mod">
          <ac:chgData name="Jean Carlos Arnaud" userId="68375810361d3377" providerId="LiveId" clId="{19181376-30F2-454E-9C3D-E048A1634C6B}" dt="2022-02-07T22:45:48.864" v="66" actId="1076"/>
          <ac:picMkLst>
            <pc:docMk/>
            <pc:sldMk cId="1088615969" sldId="257"/>
            <ac:picMk id="7" creationId="{DB60314D-9C4A-40FD-AB5B-CF6168A258C2}"/>
          </ac:picMkLst>
        </pc:picChg>
        <pc:picChg chg="mod">
          <ac:chgData name="Jean Carlos Arnaud" userId="68375810361d3377" providerId="LiveId" clId="{19181376-30F2-454E-9C3D-E048A1634C6B}" dt="2022-02-07T22:45:48.864" v="66" actId="1076"/>
          <ac:picMkLst>
            <pc:docMk/>
            <pc:sldMk cId="1088615969" sldId="257"/>
            <ac:picMk id="8" creationId="{1056C66E-3FA7-4F2D-BA7E-9E21A2128ECB}"/>
          </ac:picMkLst>
        </pc:picChg>
        <pc:picChg chg="mod">
          <ac:chgData name="Jean Carlos Arnaud" userId="68375810361d3377" providerId="LiveId" clId="{19181376-30F2-454E-9C3D-E048A1634C6B}" dt="2022-02-07T22:45:48.864" v="66" actId="1076"/>
          <ac:picMkLst>
            <pc:docMk/>
            <pc:sldMk cId="1088615969" sldId="257"/>
            <ac:picMk id="9" creationId="{5B36374D-B487-4EAD-89A9-7EE8D75B6099}"/>
          </ac:picMkLst>
        </pc:picChg>
        <pc:picChg chg="mod">
          <ac:chgData name="Jean Carlos Arnaud" userId="68375810361d3377" providerId="LiveId" clId="{19181376-30F2-454E-9C3D-E048A1634C6B}" dt="2022-02-07T22:45:48.864" v="66" actId="1076"/>
          <ac:picMkLst>
            <pc:docMk/>
            <pc:sldMk cId="1088615969" sldId="257"/>
            <ac:picMk id="10" creationId="{07CA9B16-0004-4161-A002-2AD71004B9A9}"/>
          </ac:picMkLst>
        </pc:picChg>
        <pc:picChg chg="mod">
          <ac:chgData name="Jean Carlos Arnaud" userId="68375810361d3377" providerId="LiveId" clId="{19181376-30F2-454E-9C3D-E048A1634C6B}" dt="2022-02-07T22:45:48.864" v="66" actId="1076"/>
          <ac:picMkLst>
            <pc:docMk/>
            <pc:sldMk cId="1088615969" sldId="257"/>
            <ac:picMk id="11" creationId="{E8BBF2CC-B893-4977-9972-C85A8F9B11BA}"/>
          </ac:picMkLst>
        </pc:picChg>
        <pc:picChg chg="mod">
          <ac:chgData name="Jean Carlos Arnaud" userId="68375810361d3377" providerId="LiveId" clId="{19181376-30F2-454E-9C3D-E048A1634C6B}" dt="2022-02-07T22:45:48.864" v="66" actId="1076"/>
          <ac:picMkLst>
            <pc:docMk/>
            <pc:sldMk cId="1088615969" sldId="257"/>
            <ac:picMk id="12" creationId="{B080DF92-034B-4022-A8C5-20A6342E151D}"/>
          </ac:picMkLst>
        </pc:picChg>
        <pc:picChg chg="mod">
          <ac:chgData name="Jean Carlos Arnaud" userId="68375810361d3377" providerId="LiveId" clId="{19181376-30F2-454E-9C3D-E048A1634C6B}" dt="2022-02-07T22:45:48.864" v="66" actId="1076"/>
          <ac:picMkLst>
            <pc:docMk/>
            <pc:sldMk cId="1088615969" sldId="257"/>
            <ac:picMk id="13" creationId="{685AD8FE-A1AA-45EE-848D-37540705F550}"/>
          </ac:picMkLst>
        </pc:picChg>
        <pc:picChg chg="mod">
          <ac:chgData name="Jean Carlos Arnaud" userId="68375810361d3377" providerId="LiveId" clId="{19181376-30F2-454E-9C3D-E048A1634C6B}" dt="2022-02-07T22:45:48.864" v="66" actId="1076"/>
          <ac:picMkLst>
            <pc:docMk/>
            <pc:sldMk cId="1088615969" sldId="257"/>
            <ac:picMk id="14" creationId="{8F610514-C2F1-40AC-A384-CD289AD289B4}"/>
          </ac:picMkLst>
        </pc:picChg>
        <pc:picChg chg="mod">
          <ac:chgData name="Jean Carlos Arnaud" userId="68375810361d3377" providerId="LiveId" clId="{19181376-30F2-454E-9C3D-E048A1634C6B}" dt="2022-02-07T22:45:48.864" v="66" actId="1076"/>
          <ac:picMkLst>
            <pc:docMk/>
            <pc:sldMk cId="1088615969" sldId="257"/>
            <ac:picMk id="15" creationId="{62BE4F04-E9B9-4863-ACCB-A1B29C7638B7}"/>
          </ac:picMkLst>
        </pc:picChg>
        <pc:picChg chg="mod">
          <ac:chgData name="Jean Carlos Arnaud" userId="68375810361d3377" providerId="LiveId" clId="{19181376-30F2-454E-9C3D-E048A1634C6B}" dt="2022-02-07T22:45:48.864" v="66" actId="1076"/>
          <ac:picMkLst>
            <pc:docMk/>
            <pc:sldMk cId="1088615969" sldId="257"/>
            <ac:picMk id="16" creationId="{6EBEF5C2-8C98-41E9-8449-9194EB87310A}"/>
          </ac:picMkLst>
        </pc:picChg>
        <pc:picChg chg="mod">
          <ac:chgData name="Jean Carlos Arnaud" userId="68375810361d3377" providerId="LiveId" clId="{19181376-30F2-454E-9C3D-E048A1634C6B}" dt="2022-02-07T22:45:48.864" v="66" actId="1076"/>
          <ac:picMkLst>
            <pc:docMk/>
            <pc:sldMk cId="1088615969" sldId="257"/>
            <ac:picMk id="17" creationId="{F45FB008-F9B5-4429-AEB3-0ECDE2932382}"/>
          </ac:picMkLst>
        </pc:picChg>
      </pc:sldChg>
      <pc:sldChg chg="addSp modSp new mod setBg">
        <pc:chgData name="Jean Carlos Arnaud" userId="68375810361d3377" providerId="LiveId" clId="{19181376-30F2-454E-9C3D-E048A1634C6B}" dt="2022-02-07T22:49:00.305" v="350" actId="26606"/>
        <pc:sldMkLst>
          <pc:docMk/>
          <pc:sldMk cId="1126805218" sldId="258"/>
        </pc:sldMkLst>
        <pc:spChg chg="mod">
          <ac:chgData name="Jean Carlos Arnaud" userId="68375810361d3377" providerId="LiveId" clId="{19181376-30F2-454E-9C3D-E048A1634C6B}" dt="2022-02-07T22:49:00.305" v="350" actId="26606"/>
          <ac:spMkLst>
            <pc:docMk/>
            <pc:sldMk cId="1126805218" sldId="258"/>
            <ac:spMk id="2" creationId="{004CC5AA-9F3A-40B1-A46C-FF94556999D6}"/>
          </ac:spMkLst>
        </pc:spChg>
        <pc:spChg chg="mod">
          <ac:chgData name="Jean Carlos Arnaud" userId="68375810361d3377" providerId="LiveId" clId="{19181376-30F2-454E-9C3D-E048A1634C6B}" dt="2022-02-07T22:49:00.305" v="350" actId="26606"/>
          <ac:spMkLst>
            <pc:docMk/>
            <pc:sldMk cId="1126805218" sldId="258"/>
            <ac:spMk id="3" creationId="{07195E39-740A-4C39-82B5-FC04CC00D21B}"/>
          </ac:spMkLst>
        </pc:spChg>
        <pc:spChg chg="add">
          <ac:chgData name="Jean Carlos Arnaud" userId="68375810361d3377" providerId="LiveId" clId="{19181376-30F2-454E-9C3D-E048A1634C6B}" dt="2022-02-07T22:49:00.305" v="350" actId="26606"/>
          <ac:spMkLst>
            <pc:docMk/>
            <pc:sldMk cId="1126805218" sldId="258"/>
            <ac:spMk id="8" creationId="{17718681-A12E-49D6-9925-DD7C68176D61}"/>
          </ac:spMkLst>
        </pc:spChg>
        <pc:spChg chg="add">
          <ac:chgData name="Jean Carlos Arnaud" userId="68375810361d3377" providerId="LiveId" clId="{19181376-30F2-454E-9C3D-E048A1634C6B}" dt="2022-02-07T22:49:00.305" v="350" actId="26606"/>
          <ac:spMkLst>
            <pc:docMk/>
            <pc:sldMk cId="1126805218" sldId="258"/>
            <ac:spMk id="10" creationId="{FBD77573-9EF2-4C35-8285-A1CF6FBB0EA5}"/>
          </ac:spMkLst>
        </pc:spChg>
      </pc:sldChg>
      <pc:sldChg chg="addSp delSp modSp new mod setBg">
        <pc:chgData name="Jean Carlos Arnaud" userId="68375810361d3377" providerId="LiveId" clId="{19181376-30F2-454E-9C3D-E048A1634C6B}" dt="2022-02-07T22:56:51.832" v="604" actId="26606"/>
        <pc:sldMkLst>
          <pc:docMk/>
          <pc:sldMk cId="965218414" sldId="259"/>
        </pc:sldMkLst>
        <pc:spChg chg="mod">
          <ac:chgData name="Jean Carlos Arnaud" userId="68375810361d3377" providerId="LiveId" clId="{19181376-30F2-454E-9C3D-E048A1634C6B}" dt="2022-02-07T22:56:51.832" v="604" actId="26606"/>
          <ac:spMkLst>
            <pc:docMk/>
            <pc:sldMk cId="965218414" sldId="259"/>
            <ac:spMk id="2" creationId="{5F1B3C0B-F34D-4B7B-B3A2-37842EA7F809}"/>
          </ac:spMkLst>
        </pc:spChg>
        <pc:spChg chg="del mod">
          <ac:chgData name="Jean Carlos Arnaud" userId="68375810361d3377" providerId="LiveId" clId="{19181376-30F2-454E-9C3D-E048A1634C6B}" dt="2022-02-07T22:56:51.832" v="604" actId="26606"/>
          <ac:spMkLst>
            <pc:docMk/>
            <pc:sldMk cId="965218414" sldId="259"/>
            <ac:spMk id="3" creationId="{6A49D5D6-30FB-4DAF-8783-4CF814C833FE}"/>
          </ac:spMkLst>
        </pc:spChg>
        <pc:spChg chg="add">
          <ac:chgData name="Jean Carlos Arnaud" userId="68375810361d3377" providerId="LiveId" clId="{19181376-30F2-454E-9C3D-E048A1634C6B}" dt="2022-02-07T22:56:51.832" v="604" actId="26606"/>
          <ac:spMkLst>
            <pc:docMk/>
            <pc:sldMk cId="965218414" sldId="259"/>
            <ac:spMk id="9" creationId="{DA8886A6-5426-494B-96D8-D962D2BA0818}"/>
          </ac:spMkLst>
        </pc:spChg>
        <pc:spChg chg="add">
          <ac:chgData name="Jean Carlos Arnaud" userId="68375810361d3377" providerId="LiveId" clId="{19181376-30F2-454E-9C3D-E048A1634C6B}" dt="2022-02-07T22:56:51.832" v="604" actId="26606"/>
          <ac:spMkLst>
            <pc:docMk/>
            <pc:sldMk cId="965218414" sldId="259"/>
            <ac:spMk id="11" creationId="{AA3ED336-C09E-46E8-9774-B977D15FC5E0}"/>
          </ac:spMkLst>
        </pc:spChg>
        <pc:graphicFrameChg chg="add">
          <ac:chgData name="Jean Carlos Arnaud" userId="68375810361d3377" providerId="LiveId" clId="{19181376-30F2-454E-9C3D-E048A1634C6B}" dt="2022-02-07T22:56:51.832" v="604" actId="26606"/>
          <ac:graphicFrameMkLst>
            <pc:docMk/>
            <pc:sldMk cId="965218414" sldId="259"/>
            <ac:graphicFrameMk id="5" creationId="{CCDE301B-C276-431D-8165-F64EC73F91C0}"/>
          </ac:graphicFrameMkLst>
        </pc:graphicFrameChg>
      </pc:sldChg>
      <pc:sldChg chg="addSp delSp modSp new mod ord setBg">
        <pc:chgData name="Jean Carlos Arnaud" userId="68375810361d3377" providerId="LiveId" clId="{19181376-30F2-454E-9C3D-E048A1634C6B}" dt="2022-02-07T22:56:41.759" v="603"/>
        <pc:sldMkLst>
          <pc:docMk/>
          <pc:sldMk cId="1235692764" sldId="260"/>
        </pc:sldMkLst>
        <pc:spChg chg="del">
          <ac:chgData name="Jean Carlos Arnaud" userId="68375810361d3377" providerId="LiveId" clId="{19181376-30F2-454E-9C3D-E048A1634C6B}" dt="2022-02-07T22:51:09.086" v="466" actId="478"/>
          <ac:spMkLst>
            <pc:docMk/>
            <pc:sldMk cId="1235692764" sldId="260"/>
            <ac:spMk id="2" creationId="{3C64FA42-DA4B-4177-8EC0-277DF78C85AC}"/>
          </ac:spMkLst>
        </pc:spChg>
        <pc:spChg chg="del">
          <ac:chgData name="Jean Carlos Arnaud" userId="68375810361d3377" providerId="LiveId" clId="{19181376-30F2-454E-9C3D-E048A1634C6B}" dt="2022-02-07T22:51:07.859" v="465" actId="478"/>
          <ac:spMkLst>
            <pc:docMk/>
            <pc:sldMk cId="1235692764" sldId="260"/>
            <ac:spMk id="3" creationId="{8A9355C0-C8B4-479D-B00C-2CD1A56F2AE8}"/>
          </ac:spMkLst>
        </pc:spChg>
        <pc:spChg chg="add del">
          <ac:chgData name="Jean Carlos Arnaud" userId="68375810361d3377" providerId="LiveId" clId="{19181376-30F2-454E-9C3D-E048A1634C6B}" dt="2022-02-07T22:51:28.171" v="471" actId="26606"/>
          <ac:spMkLst>
            <pc:docMk/>
            <pc:sldMk cId="1235692764" sldId="260"/>
            <ac:spMk id="71" creationId="{736F0DFD-0954-464F-BF12-DD2E6F6E0380}"/>
          </ac:spMkLst>
        </pc:spChg>
        <pc:spChg chg="add">
          <ac:chgData name="Jean Carlos Arnaud" userId="68375810361d3377" providerId="LiveId" clId="{19181376-30F2-454E-9C3D-E048A1634C6B}" dt="2022-02-07T22:51:28.171" v="471" actId="26606"/>
          <ac:spMkLst>
            <pc:docMk/>
            <pc:sldMk cId="1235692764" sldId="260"/>
            <ac:spMk id="137" creationId="{736F0DFD-0954-464F-BF12-DD2E6F6E0380}"/>
          </ac:spMkLst>
        </pc:spChg>
        <pc:picChg chg="add del mod">
          <ac:chgData name="Jean Carlos Arnaud" userId="68375810361d3377" providerId="LiveId" clId="{19181376-30F2-454E-9C3D-E048A1634C6B}" dt="2022-02-07T22:51:25.822" v="469" actId="478"/>
          <ac:picMkLst>
            <pc:docMk/>
            <pc:sldMk cId="1235692764" sldId="260"/>
            <ac:picMk id="3074" creationId="{EB5EFAAF-BE45-4DAD-AA4E-B97D6578B38F}"/>
          </ac:picMkLst>
        </pc:picChg>
        <pc:picChg chg="add mod">
          <ac:chgData name="Jean Carlos Arnaud" userId="68375810361d3377" providerId="LiveId" clId="{19181376-30F2-454E-9C3D-E048A1634C6B}" dt="2022-02-07T22:51:28.171" v="471" actId="26606"/>
          <ac:picMkLst>
            <pc:docMk/>
            <pc:sldMk cId="1235692764" sldId="260"/>
            <ac:picMk id="3076" creationId="{2916D8CA-F86D-4856-B033-BDF37317FEE6}"/>
          </ac:picMkLst>
        </pc:picChg>
      </pc:sldChg>
      <pc:sldChg chg="addSp delSp modSp new mod ord setBg">
        <pc:chgData name="Jean Carlos Arnaud" userId="68375810361d3377" providerId="LiveId" clId="{19181376-30F2-454E-9C3D-E048A1634C6B}" dt="2022-02-07T23:11:55.844" v="984"/>
        <pc:sldMkLst>
          <pc:docMk/>
          <pc:sldMk cId="1006246149" sldId="261"/>
        </pc:sldMkLst>
        <pc:spChg chg="mod">
          <ac:chgData name="Jean Carlos Arnaud" userId="68375810361d3377" providerId="LiveId" clId="{19181376-30F2-454E-9C3D-E048A1634C6B}" dt="2022-02-07T22:57:36.211" v="675" actId="20577"/>
          <ac:spMkLst>
            <pc:docMk/>
            <pc:sldMk cId="1006246149" sldId="261"/>
            <ac:spMk id="2" creationId="{A3E86BDC-A09C-4FC8-8253-94CEBE6F867C}"/>
          </ac:spMkLst>
        </pc:spChg>
        <pc:spChg chg="del mod">
          <ac:chgData name="Jean Carlos Arnaud" userId="68375810361d3377" providerId="LiveId" clId="{19181376-30F2-454E-9C3D-E048A1634C6B}" dt="2022-02-07T22:55:44.821" v="516" actId="26606"/>
          <ac:spMkLst>
            <pc:docMk/>
            <pc:sldMk cId="1006246149" sldId="261"/>
            <ac:spMk id="3" creationId="{A32EF2B7-F210-42E1-AA71-E800E620CE40}"/>
          </ac:spMkLst>
        </pc:spChg>
        <pc:spChg chg="add">
          <ac:chgData name="Jean Carlos Arnaud" userId="68375810361d3377" providerId="LiveId" clId="{19181376-30F2-454E-9C3D-E048A1634C6B}" dt="2022-02-07T22:55:44.821" v="516" actId="26606"/>
          <ac:spMkLst>
            <pc:docMk/>
            <pc:sldMk cId="1006246149" sldId="261"/>
            <ac:spMk id="9" creationId="{98DED6BC-9A3E-48D4-AD7C-A56D63F547E8}"/>
          </ac:spMkLst>
        </pc:spChg>
        <pc:spChg chg="add">
          <ac:chgData name="Jean Carlos Arnaud" userId="68375810361d3377" providerId="LiveId" clId="{19181376-30F2-454E-9C3D-E048A1634C6B}" dt="2022-02-07T22:55:44.821" v="516" actId="26606"/>
          <ac:spMkLst>
            <pc:docMk/>
            <pc:sldMk cId="1006246149" sldId="261"/>
            <ac:spMk id="11" creationId="{6B6E033A-DB2E-49B8-B600-B38E0C280263}"/>
          </ac:spMkLst>
        </pc:spChg>
        <pc:graphicFrameChg chg="add mod">
          <ac:chgData name="Jean Carlos Arnaud" userId="68375810361d3377" providerId="LiveId" clId="{19181376-30F2-454E-9C3D-E048A1634C6B}" dt="2022-02-07T23:11:45.534" v="982" actId="20577"/>
          <ac:graphicFrameMkLst>
            <pc:docMk/>
            <pc:sldMk cId="1006246149" sldId="261"/>
            <ac:graphicFrameMk id="5" creationId="{645DFD1D-0B98-4156-81D8-5DE343442348}"/>
          </ac:graphicFrameMkLst>
        </pc:graphicFrameChg>
      </pc:sldChg>
      <pc:sldChg chg="modSp new del mod">
        <pc:chgData name="Jean Carlos Arnaud" userId="68375810361d3377" providerId="LiveId" clId="{19181376-30F2-454E-9C3D-E048A1634C6B}" dt="2022-02-07T22:57:28.269" v="674" actId="47"/>
        <pc:sldMkLst>
          <pc:docMk/>
          <pc:sldMk cId="766697648" sldId="262"/>
        </pc:sldMkLst>
        <pc:spChg chg="mod">
          <ac:chgData name="Jean Carlos Arnaud" userId="68375810361d3377" providerId="LiveId" clId="{19181376-30F2-454E-9C3D-E048A1634C6B}" dt="2022-02-07T22:57:06.822" v="639" actId="20577"/>
          <ac:spMkLst>
            <pc:docMk/>
            <pc:sldMk cId="766697648" sldId="262"/>
            <ac:spMk id="2" creationId="{AA0A03EA-5129-4BF2-AE26-303E419DB405}"/>
          </ac:spMkLst>
        </pc:spChg>
      </pc:sldChg>
      <pc:sldChg chg="modSp new del mod">
        <pc:chgData name="Jean Carlos Arnaud" userId="68375810361d3377" providerId="LiveId" clId="{19181376-30F2-454E-9C3D-E048A1634C6B}" dt="2022-02-07T22:59:54.739" v="763" actId="47"/>
        <pc:sldMkLst>
          <pc:docMk/>
          <pc:sldMk cId="3233049224" sldId="262"/>
        </pc:sldMkLst>
        <pc:spChg chg="mod">
          <ac:chgData name="Jean Carlos Arnaud" userId="68375810361d3377" providerId="LiveId" clId="{19181376-30F2-454E-9C3D-E048A1634C6B}" dt="2022-02-07T22:57:47.292" v="710" actId="20577"/>
          <ac:spMkLst>
            <pc:docMk/>
            <pc:sldMk cId="3233049224" sldId="262"/>
            <ac:spMk id="2" creationId="{1E481ED9-71FB-4D5C-8379-BB618D2B32A7}"/>
          </ac:spMkLst>
        </pc:spChg>
      </pc:sldChg>
      <pc:sldChg chg="addSp delSp modSp new mod">
        <pc:chgData name="Jean Carlos Arnaud" userId="68375810361d3377" providerId="LiveId" clId="{19181376-30F2-454E-9C3D-E048A1634C6B}" dt="2022-02-07T22:59:40.635" v="760" actId="1076"/>
        <pc:sldMkLst>
          <pc:docMk/>
          <pc:sldMk cId="1589022691" sldId="263"/>
        </pc:sldMkLst>
        <pc:spChg chg="mod">
          <ac:chgData name="Jean Carlos Arnaud" userId="68375810361d3377" providerId="LiveId" clId="{19181376-30F2-454E-9C3D-E048A1634C6B}" dt="2022-02-07T22:58:16.364" v="712"/>
          <ac:spMkLst>
            <pc:docMk/>
            <pc:sldMk cId="1589022691" sldId="263"/>
            <ac:spMk id="2" creationId="{FB06E9FA-FFBB-4119-9988-FE3DBA492017}"/>
          </ac:spMkLst>
        </pc:spChg>
        <pc:spChg chg="mod">
          <ac:chgData name="Jean Carlos Arnaud" userId="68375810361d3377" providerId="LiveId" clId="{19181376-30F2-454E-9C3D-E048A1634C6B}" dt="2022-02-07T22:59:29.010" v="756" actId="20577"/>
          <ac:spMkLst>
            <pc:docMk/>
            <pc:sldMk cId="1589022691" sldId="263"/>
            <ac:spMk id="3" creationId="{E9D1631D-3BCB-4059-A709-6A0E19031B6E}"/>
          </ac:spMkLst>
        </pc:spChg>
        <pc:grpChg chg="add mod">
          <ac:chgData name="Jean Carlos Arnaud" userId="68375810361d3377" providerId="LiveId" clId="{19181376-30F2-454E-9C3D-E048A1634C6B}" dt="2022-02-07T22:59:40.635" v="760" actId="1076"/>
          <ac:grpSpMkLst>
            <pc:docMk/>
            <pc:sldMk cId="1589022691" sldId="263"/>
            <ac:grpSpMk id="5" creationId="{6EE9FC37-EBB6-4FCD-A1F2-2F9CD96314C0}"/>
          </ac:grpSpMkLst>
        </pc:grpChg>
        <pc:picChg chg="add del mod">
          <ac:chgData name="Jean Carlos Arnaud" userId="68375810361d3377" providerId="LiveId" clId="{19181376-30F2-454E-9C3D-E048A1634C6B}" dt="2022-02-07T22:59:22.300" v="755" actId="478"/>
          <ac:picMkLst>
            <pc:docMk/>
            <pc:sldMk cId="1589022691" sldId="263"/>
            <ac:picMk id="4" creationId="{C413C2FC-608E-42A1-9030-DD23FD06DC29}"/>
          </ac:picMkLst>
        </pc:picChg>
        <pc:picChg chg="add mod">
          <ac:chgData name="Jean Carlos Arnaud" userId="68375810361d3377" providerId="LiveId" clId="{19181376-30F2-454E-9C3D-E048A1634C6B}" dt="2022-02-07T22:59:29.507" v="757"/>
          <ac:picMkLst>
            <pc:docMk/>
            <pc:sldMk cId="1589022691" sldId="263"/>
            <ac:picMk id="6" creationId="{AC30E806-C8B1-4595-9EB5-E3ACEBF53B96}"/>
          </ac:picMkLst>
        </pc:picChg>
        <pc:picChg chg="add mod">
          <ac:chgData name="Jean Carlos Arnaud" userId="68375810361d3377" providerId="LiveId" clId="{19181376-30F2-454E-9C3D-E048A1634C6B}" dt="2022-02-07T22:59:29.507" v="757"/>
          <ac:picMkLst>
            <pc:docMk/>
            <pc:sldMk cId="1589022691" sldId="263"/>
            <ac:picMk id="7" creationId="{4659FF0D-1D7A-4DD0-A0C5-B4AE217613CF}"/>
          </ac:picMkLst>
        </pc:picChg>
        <pc:picChg chg="add mod">
          <ac:chgData name="Jean Carlos Arnaud" userId="68375810361d3377" providerId="LiveId" clId="{19181376-30F2-454E-9C3D-E048A1634C6B}" dt="2022-02-07T22:59:29.507" v="757"/>
          <ac:picMkLst>
            <pc:docMk/>
            <pc:sldMk cId="1589022691" sldId="263"/>
            <ac:picMk id="8" creationId="{BCC0E160-A0C3-4F32-BE23-B74F96B4DFDA}"/>
          </ac:picMkLst>
        </pc:picChg>
      </pc:sldChg>
      <pc:sldChg chg="add">
        <pc:chgData name="Jean Carlos Arnaud" userId="68375810361d3377" providerId="LiveId" clId="{19181376-30F2-454E-9C3D-E048A1634C6B}" dt="2022-02-07T22:59:14.858" v="748" actId="2890"/>
        <pc:sldMkLst>
          <pc:docMk/>
          <pc:sldMk cId="4282858940" sldId="264"/>
        </pc:sldMkLst>
      </pc:sldChg>
      <pc:sldChg chg="modSp new del mod">
        <pc:chgData name="Jean Carlos Arnaud" userId="68375810361d3377" providerId="LiveId" clId="{19181376-30F2-454E-9C3D-E048A1634C6B}" dt="2022-02-07T23:08:41.824" v="895" actId="2696"/>
        <pc:sldMkLst>
          <pc:docMk/>
          <pc:sldMk cId="3122651950" sldId="265"/>
        </pc:sldMkLst>
        <pc:spChg chg="mod">
          <ac:chgData name="Jean Carlos Arnaud" userId="68375810361d3377" providerId="LiveId" clId="{19181376-30F2-454E-9C3D-E048A1634C6B}" dt="2022-02-07T23:06:25.495" v="823" actId="20577"/>
          <ac:spMkLst>
            <pc:docMk/>
            <pc:sldMk cId="3122651950" sldId="265"/>
            <ac:spMk id="2" creationId="{A0E6955E-A5E2-42D3-8CCA-1B8FB30288EF}"/>
          </ac:spMkLst>
        </pc:spChg>
        <pc:spChg chg="mod">
          <ac:chgData name="Jean Carlos Arnaud" userId="68375810361d3377" providerId="LiveId" clId="{19181376-30F2-454E-9C3D-E048A1634C6B}" dt="2022-02-07T23:07:44.612" v="894" actId="20577"/>
          <ac:spMkLst>
            <pc:docMk/>
            <pc:sldMk cId="3122651950" sldId="265"/>
            <ac:spMk id="3" creationId="{BABD6603-5C5D-404B-9292-3BD38A091D04}"/>
          </ac:spMkLst>
        </pc:spChg>
      </pc:sldChg>
      <pc:sldChg chg="addSp delSp modSp new mod setBg">
        <pc:chgData name="Jean Carlos Arnaud" userId="68375810361d3377" providerId="LiveId" clId="{19181376-30F2-454E-9C3D-E048A1634C6B}" dt="2022-02-07T23:12:27.811" v="991" actId="26606"/>
        <pc:sldMkLst>
          <pc:docMk/>
          <pc:sldMk cId="3694654975" sldId="265"/>
        </pc:sldMkLst>
        <pc:spChg chg="mod ord">
          <ac:chgData name="Jean Carlos Arnaud" userId="68375810361d3377" providerId="LiveId" clId="{19181376-30F2-454E-9C3D-E048A1634C6B}" dt="2022-02-07T23:12:27.811" v="991" actId="26606"/>
          <ac:spMkLst>
            <pc:docMk/>
            <pc:sldMk cId="3694654975" sldId="265"/>
            <ac:spMk id="2" creationId="{CDF7F5DC-5BBF-4122-A24D-4C0D0C763E53}"/>
          </ac:spMkLst>
        </pc:spChg>
        <pc:spChg chg="del">
          <ac:chgData name="Jean Carlos Arnaud" userId="68375810361d3377" providerId="LiveId" clId="{19181376-30F2-454E-9C3D-E048A1634C6B}" dt="2022-02-07T23:12:22.334" v="989" actId="478"/>
          <ac:spMkLst>
            <pc:docMk/>
            <pc:sldMk cId="3694654975" sldId="265"/>
            <ac:spMk id="3" creationId="{1589C4BB-62F5-4DED-A62D-72F6506D87F2}"/>
          </ac:spMkLst>
        </pc:spChg>
        <pc:spChg chg="add">
          <ac:chgData name="Jean Carlos Arnaud" userId="68375810361d3377" providerId="LiveId" clId="{19181376-30F2-454E-9C3D-E048A1634C6B}" dt="2022-02-07T23:12:27.811" v="991" actId="26606"/>
          <ac:spMkLst>
            <pc:docMk/>
            <pc:sldMk cId="3694654975" sldId="265"/>
            <ac:spMk id="71" creationId="{0D57E7FA-E8FC-45AC-868F-CDC8144939D6}"/>
          </ac:spMkLst>
        </pc:spChg>
        <pc:spChg chg="add">
          <ac:chgData name="Jean Carlos Arnaud" userId="68375810361d3377" providerId="LiveId" clId="{19181376-30F2-454E-9C3D-E048A1634C6B}" dt="2022-02-07T23:12:27.811" v="991" actId="26606"/>
          <ac:spMkLst>
            <pc:docMk/>
            <pc:sldMk cId="3694654975" sldId="265"/>
            <ac:spMk id="73" creationId="{007891EC-4501-44ED-A8C8-B11B6DB767AB}"/>
          </ac:spMkLst>
        </pc:spChg>
        <pc:picChg chg="add mod">
          <ac:chgData name="Jean Carlos Arnaud" userId="68375810361d3377" providerId="LiveId" clId="{19181376-30F2-454E-9C3D-E048A1634C6B}" dt="2022-02-07T23:12:27.811" v="991" actId="26606"/>
          <ac:picMkLst>
            <pc:docMk/>
            <pc:sldMk cId="3694654975" sldId="265"/>
            <ac:picMk id="4098" creationId="{7E445B89-8E44-413A-8A17-3883FBAA6BE1}"/>
          </ac:picMkLst>
        </pc:picChg>
        <pc:cxnChg chg="add">
          <ac:chgData name="Jean Carlos Arnaud" userId="68375810361d3377" providerId="LiveId" clId="{19181376-30F2-454E-9C3D-E048A1634C6B}" dt="2022-02-07T23:12:27.811" v="991" actId="26606"/>
          <ac:cxnSpMkLst>
            <pc:docMk/>
            <pc:sldMk cId="3694654975" sldId="265"/>
            <ac:cxnSpMk id="75" creationId="{34E5597F-CE67-4085-9548-E6A8036DA3BB}"/>
          </ac:cxnSpMkLst>
        </pc:cxnChg>
      </pc:sldChg>
      <pc:sldChg chg="addSp delSp modSp add mod addAnim">
        <pc:chgData name="Jean Carlos Arnaud" userId="68375810361d3377" providerId="LiveId" clId="{19181376-30F2-454E-9C3D-E048A1634C6B}" dt="2022-02-07T23:13:03.135" v="999"/>
        <pc:sldMkLst>
          <pc:docMk/>
          <pc:sldMk cId="725404726" sldId="266"/>
        </pc:sldMkLst>
        <pc:spChg chg="mod ord">
          <ac:chgData name="Jean Carlos Arnaud" userId="68375810361d3377" providerId="LiveId" clId="{19181376-30F2-454E-9C3D-E048A1634C6B}" dt="2022-02-07T23:13:03.134" v="998" actId="26606"/>
          <ac:spMkLst>
            <pc:docMk/>
            <pc:sldMk cId="725404726" sldId="266"/>
            <ac:spMk id="2" creationId="{CDF7F5DC-5BBF-4122-A24D-4C0D0C763E53}"/>
          </ac:spMkLst>
        </pc:spChg>
        <pc:spChg chg="del">
          <ac:chgData name="Jean Carlos Arnaud" userId="68375810361d3377" providerId="LiveId" clId="{19181376-30F2-454E-9C3D-E048A1634C6B}" dt="2022-02-07T23:13:03.134" v="998" actId="26606"/>
          <ac:spMkLst>
            <pc:docMk/>
            <pc:sldMk cId="725404726" sldId="266"/>
            <ac:spMk id="71" creationId="{0D57E7FA-E8FC-45AC-868F-CDC8144939D6}"/>
          </ac:spMkLst>
        </pc:spChg>
        <pc:spChg chg="del">
          <ac:chgData name="Jean Carlos Arnaud" userId="68375810361d3377" providerId="LiveId" clId="{19181376-30F2-454E-9C3D-E048A1634C6B}" dt="2022-02-07T23:13:03.134" v="998" actId="26606"/>
          <ac:spMkLst>
            <pc:docMk/>
            <pc:sldMk cId="725404726" sldId="266"/>
            <ac:spMk id="73" creationId="{007891EC-4501-44ED-A8C8-B11B6DB767AB}"/>
          </ac:spMkLst>
        </pc:spChg>
        <pc:spChg chg="add">
          <ac:chgData name="Jean Carlos Arnaud" userId="68375810361d3377" providerId="LiveId" clId="{19181376-30F2-454E-9C3D-E048A1634C6B}" dt="2022-02-07T23:13:03.134" v="998" actId="26606"/>
          <ac:spMkLst>
            <pc:docMk/>
            <pc:sldMk cId="725404726" sldId="266"/>
            <ac:spMk id="135" creationId="{0D57E7FA-E8FC-45AC-868F-CDC8144939D6}"/>
          </ac:spMkLst>
        </pc:spChg>
        <pc:spChg chg="add">
          <ac:chgData name="Jean Carlos Arnaud" userId="68375810361d3377" providerId="LiveId" clId="{19181376-30F2-454E-9C3D-E048A1634C6B}" dt="2022-02-07T23:13:03.134" v="998" actId="26606"/>
          <ac:spMkLst>
            <pc:docMk/>
            <pc:sldMk cId="725404726" sldId="266"/>
            <ac:spMk id="137" creationId="{007891EC-4501-44ED-A8C8-B11B6DB767AB}"/>
          </ac:spMkLst>
        </pc:spChg>
        <pc:picChg chg="del">
          <ac:chgData name="Jean Carlos Arnaud" userId="68375810361d3377" providerId="LiveId" clId="{19181376-30F2-454E-9C3D-E048A1634C6B}" dt="2022-02-07T23:12:58.023" v="996" actId="478"/>
          <ac:picMkLst>
            <pc:docMk/>
            <pc:sldMk cId="725404726" sldId="266"/>
            <ac:picMk id="4098" creationId="{7E445B89-8E44-413A-8A17-3883FBAA6BE1}"/>
          </ac:picMkLst>
        </pc:picChg>
        <pc:picChg chg="add mod">
          <ac:chgData name="Jean Carlos Arnaud" userId="68375810361d3377" providerId="LiveId" clId="{19181376-30F2-454E-9C3D-E048A1634C6B}" dt="2022-02-07T23:13:03.134" v="998" actId="26606"/>
          <ac:picMkLst>
            <pc:docMk/>
            <pc:sldMk cId="725404726" sldId="266"/>
            <ac:picMk id="5122" creationId="{F1F192B3-06D4-4C5F-A5D8-25EC4178814B}"/>
          </ac:picMkLst>
        </pc:picChg>
        <pc:cxnChg chg="del">
          <ac:chgData name="Jean Carlos Arnaud" userId="68375810361d3377" providerId="LiveId" clId="{19181376-30F2-454E-9C3D-E048A1634C6B}" dt="2022-02-07T23:13:03.134" v="998" actId="26606"/>
          <ac:cxnSpMkLst>
            <pc:docMk/>
            <pc:sldMk cId="725404726" sldId="266"/>
            <ac:cxnSpMk id="75" creationId="{34E5597F-CE67-4085-9548-E6A8036DA3BB}"/>
          </ac:cxnSpMkLst>
        </pc:cxnChg>
        <pc:cxnChg chg="add">
          <ac:chgData name="Jean Carlos Arnaud" userId="68375810361d3377" providerId="LiveId" clId="{19181376-30F2-454E-9C3D-E048A1634C6B}" dt="2022-02-07T23:13:03.134" v="998" actId="26606"/>
          <ac:cxnSpMkLst>
            <pc:docMk/>
            <pc:sldMk cId="725404726" sldId="266"/>
            <ac:cxnSpMk id="139" creationId="{34E5597F-CE67-4085-9548-E6A8036DA3BB}"/>
          </ac:cxnSpMkLst>
        </pc:cxnChg>
      </pc:sldChg>
      <pc:sldChg chg="addSp delSp modSp new mod setBg addAnim">
        <pc:chgData name="Jean Carlos Arnaud" userId="68375810361d3377" providerId="LiveId" clId="{19181376-30F2-454E-9C3D-E048A1634C6B}" dt="2022-02-07T23:13:38.016" v="1007"/>
        <pc:sldMkLst>
          <pc:docMk/>
          <pc:sldMk cId="1931045964" sldId="267"/>
        </pc:sldMkLst>
        <pc:spChg chg="mod ord">
          <ac:chgData name="Jean Carlos Arnaud" userId="68375810361d3377" providerId="LiveId" clId="{19181376-30F2-454E-9C3D-E048A1634C6B}" dt="2022-02-07T23:13:38.015" v="1006" actId="26606"/>
          <ac:spMkLst>
            <pc:docMk/>
            <pc:sldMk cId="1931045964" sldId="267"/>
            <ac:spMk id="2" creationId="{9CFBE32B-48F9-4DFC-9742-EB9CBFBB1EBE}"/>
          </ac:spMkLst>
        </pc:spChg>
        <pc:spChg chg="del">
          <ac:chgData name="Jean Carlos Arnaud" userId="68375810361d3377" providerId="LiveId" clId="{19181376-30F2-454E-9C3D-E048A1634C6B}" dt="2022-02-07T23:13:11.630" v="1004" actId="478"/>
          <ac:spMkLst>
            <pc:docMk/>
            <pc:sldMk cId="1931045964" sldId="267"/>
            <ac:spMk id="3" creationId="{12ADE9DD-CE10-46DF-BDFB-7D407A4244E0}"/>
          </ac:spMkLst>
        </pc:spChg>
        <pc:spChg chg="add">
          <ac:chgData name="Jean Carlos Arnaud" userId="68375810361d3377" providerId="LiveId" clId="{19181376-30F2-454E-9C3D-E048A1634C6B}" dt="2022-02-07T23:13:38.015" v="1006" actId="26606"/>
          <ac:spMkLst>
            <pc:docMk/>
            <pc:sldMk cId="1931045964" sldId="267"/>
            <ac:spMk id="71" creationId="{0D57E7FA-E8FC-45AC-868F-CDC8144939D6}"/>
          </ac:spMkLst>
        </pc:spChg>
        <pc:spChg chg="add">
          <ac:chgData name="Jean Carlos Arnaud" userId="68375810361d3377" providerId="LiveId" clId="{19181376-30F2-454E-9C3D-E048A1634C6B}" dt="2022-02-07T23:13:38.015" v="1006" actId="26606"/>
          <ac:spMkLst>
            <pc:docMk/>
            <pc:sldMk cId="1931045964" sldId="267"/>
            <ac:spMk id="73" creationId="{007891EC-4501-44ED-A8C8-B11B6DB767AB}"/>
          </ac:spMkLst>
        </pc:spChg>
        <pc:picChg chg="add mod">
          <ac:chgData name="Jean Carlos Arnaud" userId="68375810361d3377" providerId="LiveId" clId="{19181376-30F2-454E-9C3D-E048A1634C6B}" dt="2022-02-07T23:13:38.015" v="1006" actId="26606"/>
          <ac:picMkLst>
            <pc:docMk/>
            <pc:sldMk cId="1931045964" sldId="267"/>
            <ac:picMk id="6146" creationId="{AABE9BFB-801D-4A67-9A9E-82F021EF47AE}"/>
          </ac:picMkLst>
        </pc:picChg>
        <pc:cxnChg chg="add">
          <ac:chgData name="Jean Carlos Arnaud" userId="68375810361d3377" providerId="LiveId" clId="{19181376-30F2-454E-9C3D-E048A1634C6B}" dt="2022-02-07T23:13:38.015" v="1006" actId="26606"/>
          <ac:cxnSpMkLst>
            <pc:docMk/>
            <pc:sldMk cId="1931045964" sldId="267"/>
            <ac:cxnSpMk id="75" creationId="{34E5597F-CE67-4085-9548-E6A8036DA3BB}"/>
          </ac:cxnSpMkLst>
        </pc:cxnChg>
      </pc:sldChg>
      <pc:sldChg chg="addSp delSp modSp new mod setBg addAnim">
        <pc:chgData name="Jean Carlos Arnaud" userId="68375810361d3377" providerId="LiveId" clId="{19181376-30F2-454E-9C3D-E048A1634C6B}" dt="2022-02-07T23:14:36.926" v="1015"/>
        <pc:sldMkLst>
          <pc:docMk/>
          <pc:sldMk cId="3905443921" sldId="268"/>
        </pc:sldMkLst>
        <pc:spChg chg="mod">
          <ac:chgData name="Jean Carlos Arnaud" userId="68375810361d3377" providerId="LiveId" clId="{19181376-30F2-454E-9C3D-E048A1634C6B}" dt="2022-02-07T23:14:36.924" v="1014" actId="26606"/>
          <ac:spMkLst>
            <pc:docMk/>
            <pc:sldMk cId="3905443921" sldId="268"/>
            <ac:spMk id="2" creationId="{84E3DA53-C953-4701-954D-71429FDFA3C7}"/>
          </ac:spMkLst>
        </pc:spChg>
        <pc:spChg chg="del">
          <ac:chgData name="Jean Carlos Arnaud" userId="68375810361d3377" providerId="LiveId" clId="{19181376-30F2-454E-9C3D-E048A1634C6B}" dt="2022-02-07T23:13:44.480" v="1012" actId="478"/>
          <ac:spMkLst>
            <pc:docMk/>
            <pc:sldMk cId="3905443921" sldId="268"/>
            <ac:spMk id="3" creationId="{F551E850-3717-4D9C-9F38-32341AB65E9C}"/>
          </ac:spMkLst>
        </pc:spChg>
        <pc:spChg chg="add">
          <ac:chgData name="Jean Carlos Arnaud" userId="68375810361d3377" providerId="LiveId" clId="{19181376-30F2-454E-9C3D-E048A1634C6B}" dt="2022-02-07T23:14:36.924" v="1014" actId="26606"/>
          <ac:spMkLst>
            <pc:docMk/>
            <pc:sldMk cId="3905443921" sldId="268"/>
            <ac:spMk id="71" creationId="{0D57E7FA-E8FC-45AC-868F-CDC8144939D6}"/>
          </ac:spMkLst>
        </pc:spChg>
        <pc:spChg chg="add">
          <ac:chgData name="Jean Carlos Arnaud" userId="68375810361d3377" providerId="LiveId" clId="{19181376-30F2-454E-9C3D-E048A1634C6B}" dt="2022-02-07T23:14:36.924" v="1014" actId="26606"/>
          <ac:spMkLst>
            <pc:docMk/>
            <pc:sldMk cId="3905443921" sldId="268"/>
            <ac:spMk id="73" creationId="{06DA9DF9-31F7-4056-B42E-878CC92417B8}"/>
          </ac:spMkLst>
        </pc:spChg>
        <pc:picChg chg="add mod">
          <ac:chgData name="Jean Carlos Arnaud" userId="68375810361d3377" providerId="LiveId" clId="{19181376-30F2-454E-9C3D-E048A1634C6B}" dt="2022-02-07T23:14:36.924" v="1014" actId="26606"/>
          <ac:picMkLst>
            <pc:docMk/>
            <pc:sldMk cId="3905443921" sldId="268"/>
            <ac:picMk id="7170" creationId="{9C3B286E-4BBE-4F2D-9696-52B0BD4DFF71}"/>
          </ac:picMkLst>
        </pc:picChg>
      </pc:sldChg>
      <pc:sldChg chg="addSp modSp new mod setBg">
        <pc:chgData name="Jean Carlos Arnaud" userId="68375810361d3377" providerId="LiveId" clId="{19181376-30F2-454E-9C3D-E048A1634C6B}" dt="2022-02-07T23:19:40.317" v="1142" actId="26606"/>
        <pc:sldMkLst>
          <pc:docMk/>
          <pc:sldMk cId="2849945988" sldId="269"/>
        </pc:sldMkLst>
        <pc:spChg chg="mod">
          <ac:chgData name="Jean Carlos Arnaud" userId="68375810361d3377" providerId="LiveId" clId="{19181376-30F2-454E-9C3D-E048A1634C6B}" dt="2022-02-07T23:19:40.317" v="1142" actId="26606"/>
          <ac:spMkLst>
            <pc:docMk/>
            <pc:sldMk cId="2849945988" sldId="269"/>
            <ac:spMk id="2" creationId="{5088831F-CD40-4210-8A84-6AAC996A12FD}"/>
          </ac:spMkLst>
        </pc:spChg>
        <pc:spChg chg="mod">
          <ac:chgData name="Jean Carlos Arnaud" userId="68375810361d3377" providerId="LiveId" clId="{19181376-30F2-454E-9C3D-E048A1634C6B}" dt="2022-02-07T23:19:40.317" v="1142" actId="26606"/>
          <ac:spMkLst>
            <pc:docMk/>
            <pc:sldMk cId="2849945988" sldId="269"/>
            <ac:spMk id="3" creationId="{C3981201-798C-439E-9A83-E30F0E88DB8D}"/>
          </ac:spMkLst>
        </pc:spChg>
        <pc:spChg chg="add">
          <ac:chgData name="Jean Carlos Arnaud" userId="68375810361d3377" providerId="LiveId" clId="{19181376-30F2-454E-9C3D-E048A1634C6B}" dt="2022-02-07T23:19:40.317" v="1142" actId="26606"/>
          <ac:spMkLst>
            <pc:docMk/>
            <pc:sldMk cId="2849945988" sldId="269"/>
            <ac:spMk id="10" creationId="{0E3596DD-156A-473E-9BB3-C6A29F7574E9}"/>
          </ac:spMkLst>
        </pc:spChg>
        <pc:spChg chg="add">
          <ac:chgData name="Jean Carlos Arnaud" userId="68375810361d3377" providerId="LiveId" clId="{19181376-30F2-454E-9C3D-E048A1634C6B}" dt="2022-02-07T23:19:40.317" v="1142" actId="26606"/>
          <ac:spMkLst>
            <pc:docMk/>
            <pc:sldMk cId="2849945988" sldId="269"/>
            <ac:spMk id="12" creationId="{2C46C4D6-C474-4E92-B52E-944C1118F7B6}"/>
          </ac:spMkLst>
        </pc:spChg>
        <pc:picChg chg="add mod">
          <ac:chgData name="Jean Carlos Arnaud" userId="68375810361d3377" providerId="LiveId" clId="{19181376-30F2-454E-9C3D-E048A1634C6B}" dt="2022-02-07T23:19:40.317" v="1142" actId="26606"/>
          <ac:picMkLst>
            <pc:docMk/>
            <pc:sldMk cId="2849945988" sldId="269"/>
            <ac:picMk id="5" creationId="{9D132816-6E91-44B5-90AF-EF16AB73023B}"/>
          </ac:picMkLst>
        </pc:picChg>
      </pc:sldChg>
      <pc:sldChg chg="addSp delSp modSp new mod setBg">
        <pc:chgData name="Jean Carlos Arnaud" userId="68375810361d3377" providerId="LiveId" clId="{19181376-30F2-454E-9C3D-E048A1634C6B}" dt="2022-02-07T23:18:24.774" v="1136" actId="26606"/>
        <pc:sldMkLst>
          <pc:docMk/>
          <pc:sldMk cId="3487764624" sldId="270"/>
        </pc:sldMkLst>
        <pc:spChg chg="mod">
          <ac:chgData name="Jean Carlos Arnaud" userId="68375810361d3377" providerId="LiveId" clId="{19181376-30F2-454E-9C3D-E048A1634C6B}" dt="2022-02-07T23:18:24.774" v="1136" actId="26606"/>
          <ac:spMkLst>
            <pc:docMk/>
            <pc:sldMk cId="3487764624" sldId="270"/>
            <ac:spMk id="2" creationId="{568314D2-4417-40B9-A4F4-390067F533D6}"/>
          </ac:spMkLst>
        </pc:spChg>
        <pc:spChg chg="del mod">
          <ac:chgData name="Jean Carlos Arnaud" userId="68375810361d3377" providerId="LiveId" clId="{19181376-30F2-454E-9C3D-E048A1634C6B}" dt="2022-02-07T23:18:24.774" v="1136" actId="26606"/>
          <ac:spMkLst>
            <pc:docMk/>
            <pc:sldMk cId="3487764624" sldId="270"/>
            <ac:spMk id="3" creationId="{1A13FE26-9B41-48F7-A0FA-28A590CE5551}"/>
          </ac:spMkLst>
        </pc:spChg>
        <pc:spChg chg="add">
          <ac:chgData name="Jean Carlos Arnaud" userId="68375810361d3377" providerId="LiveId" clId="{19181376-30F2-454E-9C3D-E048A1634C6B}" dt="2022-02-07T23:18:24.774" v="1136" actId="26606"/>
          <ac:spMkLst>
            <pc:docMk/>
            <pc:sldMk cId="3487764624" sldId="270"/>
            <ac:spMk id="9" creationId="{DA8886A6-5426-494B-96D8-D962D2BA0818}"/>
          </ac:spMkLst>
        </pc:spChg>
        <pc:spChg chg="add">
          <ac:chgData name="Jean Carlos Arnaud" userId="68375810361d3377" providerId="LiveId" clId="{19181376-30F2-454E-9C3D-E048A1634C6B}" dt="2022-02-07T23:18:24.774" v="1136" actId="26606"/>
          <ac:spMkLst>
            <pc:docMk/>
            <pc:sldMk cId="3487764624" sldId="270"/>
            <ac:spMk id="11" creationId="{AA3ED336-C09E-46E8-9774-B977D15FC5E0}"/>
          </ac:spMkLst>
        </pc:spChg>
        <pc:graphicFrameChg chg="add">
          <ac:chgData name="Jean Carlos Arnaud" userId="68375810361d3377" providerId="LiveId" clId="{19181376-30F2-454E-9C3D-E048A1634C6B}" dt="2022-02-07T23:18:24.774" v="1136" actId="26606"/>
          <ac:graphicFrameMkLst>
            <pc:docMk/>
            <pc:sldMk cId="3487764624" sldId="270"/>
            <ac:graphicFrameMk id="5" creationId="{1F3F1CB4-9CF1-4DC0-802A-6EAF62B37995}"/>
          </ac:graphicFrameMkLst>
        </pc:graphicFrameChg>
      </pc:sldChg>
      <pc:sldMasterChg chg="del delSldLayout">
        <pc:chgData name="Jean Carlos Arnaud" userId="68375810361d3377" providerId="LiveId" clId="{19181376-30F2-454E-9C3D-E048A1634C6B}" dt="2022-02-07T22:40:32.012" v="52" actId="26606"/>
        <pc:sldMasterMkLst>
          <pc:docMk/>
          <pc:sldMasterMk cId="4056518749" sldId="2147483660"/>
        </pc:sldMasterMkLst>
        <pc:sldLayoutChg chg="del">
          <pc:chgData name="Jean Carlos Arnaud" userId="68375810361d3377" providerId="LiveId" clId="{19181376-30F2-454E-9C3D-E048A1634C6B}" dt="2022-02-07T22:40:32.012" v="52" actId="26606"/>
          <pc:sldLayoutMkLst>
            <pc:docMk/>
            <pc:sldMasterMk cId="4056518749" sldId="2147483660"/>
            <pc:sldLayoutMk cId="2905159550" sldId="2147483661"/>
          </pc:sldLayoutMkLst>
        </pc:sldLayoutChg>
        <pc:sldLayoutChg chg="del">
          <pc:chgData name="Jean Carlos Arnaud" userId="68375810361d3377" providerId="LiveId" clId="{19181376-30F2-454E-9C3D-E048A1634C6B}" dt="2022-02-07T22:40:32.012" v="52" actId="26606"/>
          <pc:sldLayoutMkLst>
            <pc:docMk/>
            <pc:sldMasterMk cId="4056518749" sldId="2147483660"/>
            <pc:sldLayoutMk cId="3440666348" sldId="2147483662"/>
          </pc:sldLayoutMkLst>
        </pc:sldLayoutChg>
        <pc:sldLayoutChg chg="del">
          <pc:chgData name="Jean Carlos Arnaud" userId="68375810361d3377" providerId="LiveId" clId="{19181376-30F2-454E-9C3D-E048A1634C6B}" dt="2022-02-07T22:40:32.012" v="52" actId="26606"/>
          <pc:sldLayoutMkLst>
            <pc:docMk/>
            <pc:sldMasterMk cId="4056518749" sldId="2147483660"/>
            <pc:sldLayoutMk cId="1646020915" sldId="2147483663"/>
          </pc:sldLayoutMkLst>
        </pc:sldLayoutChg>
        <pc:sldLayoutChg chg="del">
          <pc:chgData name="Jean Carlos Arnaud" userId="68375810361d3377" providerId="LiveId" clId="{19181376-30F2-454E-9C3D-E048A1634C6B}" dt="2022-02-07T22:40:32.012" v="52" actId="26606"/>
          <pc:sldLayoutMkLst>
            <pc:docMk/>
            <pc:sldMasterMk cId="4056518749" sldId="2147483660"/>
            <pc:sldLayoutMk cId="2564892081" sldId="2147483664"/>
          </pc:sldLayoutMkLst>
        </pc:sldLayoutChg>
        <pc:sldLayoutChg chg="del">
          <pc:chgData name="Jean Carlos Arnaud" userId="68375810361d3377" providerId="LiveId" clId="{19181376-30F2-454E-9C3D-E048A1634C6B}" dt="2022-02-07T22:40:32.012" v="52" actId="26606"/>
          <pc:sldLayoutMkLst>
            <pc:docMk/>
            <pc:sldMasterMk cId="4056518749" sldId="2147483660"/>
            <pc:sldLayoutMk cId="1119311170" sldId="2147483665"/>
          </pc:sldLayoutMkLst>
        </pc:sldLayoutChg>
        <pc:sldLayoutChg chg="del">
          <pc:chgData name="Jean Carlos Arnaud" userId="68375810361d3377" providerId="LiveId" clId="{19181376-30F2-454E-9C3D-E048A1634C6B}" dt="2022-02-07T22:40:32.012" v="52" actId="26606"/>
          <pc:sldLayoutMkLst>
            <pc:docMk/>
            <pc:sldMasterMk cId="4056518749" sldId="2147483660"/>
            <pc:sldLayoutMk cId="3311364162" sldId="2147483666"/>
          </pc:sldLayoutMkLst>
        </pc:sldLayoutChg>
        <pc:sldLayoutChg chg="del">
          <pc:chgData name="Jean Carlos Arnaud" userId="68375810361d3377" providerId="LiveId" clId="{19181376-30F2-454E-9C3D-E048A1634C6B}" dt="2022-02-07T22:40:32.012" v="52" actId="26606"/>
          <pc:sldLayoutMkLst>
            <pc:docMk/>
            <pc:sldMasterMk cId="4056518749" sldId="2147483660"/>
            <pc:sldLayoutMk cId="2423976191" sldId="2147483667"/>
          </pc:sldLayoutMkLst>
        </pc:sldLayoutChg>
        <pc:sldLayoutChg chg="del">
          <pc:chgData name="Jean Carlos Arnaud" userId="68375810361d3377" providerId="LiveId" clId="{19181376-30F2-454E-9C3D-E048A1634C6B}" dt="2022-02-07T22:40:32.012" v="52" actId="26606"/>
          <pc:sldLayoutMkLst>
            <pc:docMk/>
            <pc:sldMasterMk cId="4056518749" sldId="2147483660"/>
            <pc:sldLayoutMk cId="183794731" sldId="2147483668"/>
          </pc:sldLayoutMkLst>
        </pc:sldLayoutChg>
        <pc:sldLayoutChg chg="del">
          <pc:chgData name="Jean Carlos Arnaud" userId="68375810361d3377" providerId="LiveId" clId="{19181376-30F2-454E-9C3D-E048A1634C6B}" dt="2022-02-07T22:40:32.012" v="52" actId="26606"/>
          <pc:sldLayoutMkLst>
            <pc:docMk/>
            <pc:sldMasterMk cId="4056518749" sldId="2147483660"/>
            <pc:sldLayoutMk cId="2752247169" sldId="2147483669"/>
          </pc:sldLayoutMkLst>
        </pc:sldLayoutChg>
        <pc:sldLayoutChg chg="del">
          <pc:chgData name="Jean Carlos Arnaud" userId="68375810361d3377" providerId="LiveId" clId="{19181376-30F2-454E-9C3D-E048A1634C6B}" dt="2022-02-07T22:40:32.012" v="52" actId="26606"/>
          <pc:sldLayoutMkLst>
            <pc:docMk/>
            <pc:sldMasterMk cId="4056518749" sldId="2147483660"/>
            <pc:sldLayoutMk cId="3986130297" sldId="2147483670"/>
          </pc:sldLayoutMkLst>
        </pc:sldLayoutChg>
        <pc:sldLayoutChg chg="del">
          <pc:chgData name="Jean Carlos Arnaud" userId="68375810361d3377" providerId="LiveId" clId="{19181376-30F2-454E-9C3D-E048A1634C6B}" dt="2022-02-07T22:40:32.012" v="52" actId="26606"/>
          <pc:sldLayoutMkLst>
            <pc:docMk/>
            <pc:sldMasterMk cId="4056518749" sldId="2147483660"/>
            <pc:sldLayoutMk cId="2862474896" sldId="2147483671"/>
          </pc:sldLayoutMkLst>
        </pc:sldLayoutChg>
        <pc:sldLayoutChg chg="del">
          <pc:chgData name="Jean Carlos Arnaud" userId="68375810361d3377" providerId="LiveId" clId="{19181376-30F2-454E-9C3D-E048A1634C6B}" dt="2022-02-07T22:40:32.012" v="52" actId="26606"/>
          <pc:sldLayoutMkLst>
            <pc:docMk/>
            <pc:sldMasterMk cId="4056518749" sldId="2147483660"/>
            <pc:sldLayoutMk cId="2947995862" sldId="2147483672"/>
          </pc:sldLayoutMkLst>
        </pc:sldLayoutChg>
        <pc:sldLayoutChg chg="del">
          <pc:chgData name="Jean Carlos Arnaud" userId="68375810361d3377" providerId="LiveId" clId="{19181376-30F2-454E-9C3D-E048A1634C6B}" dt="2022-02-07T22:40:32.012" v="52" actId="26606"/>
          <pc:sldLayoutMkLst>
            <pc:docMk/>
            <pc:sldMasterMk cId="4056518749" sldId="2147483660"/>
            <pc:sldLayoutMk cId="1655441982" sldId="2147483673"/>
          </pc:sldLayoutMkLst>
        </pc:sldLayoutChg>
        <pc:sldLayoutChg chg="del">
          <pc:chgData name="Jean Carlos Arnaud" userId="68375810361d3377" providerId="LiveId" clId="{19181376-30F2-454E-9C3D-E048A1634C6B}" dt="2022-02-07T22:40:32.012" v="52" actId="26606"/>
          <pc:sldLayoutMkLst>
            <pc:docMk/>
            <pc:sldMasterMk cId="4056518749" sldId="2147483660"/>
            <pc:sldLayoutMk cId="3271504942" sldId="2147483674"/>
          </pc:sldLayoutMkLst>
        </pc:sldLayoutChg>
        <pc:sldLayoutChg chg="del">
          <pc:chgData name="Jean Carlos Arnaud" userId="68375810361d3377" providerId="LiveId" clId="{19181376-30F2-454E-9C3D-E048A1634C6B}" dt="2022-02-07T22:40:32.012" v="52" actId="26606"/>
          <pc:sldLayoutMkLst>
            <pc:docMk/>
            <pc:sldMasterMk cId="4056518749" sldId="2147483660"/>
            <pc:sldLayoutMk cId="3479895521" sldId="2147483675"/>
          </pc:sldLayoutMkLst>
        </pc:sldLayoutChg>
        <pc:sldLayoutChg chg="del">
          <pc:chgData name="Jean Carlos Arnaud" userId="68375810361d3377" providerId="LiveId" clId="{19181376-30F2-454E-9C3D-E048A1634C6B}" dt="2022-02-07T22:40:32.012" v="52" actId="26606"/>
          <pc:sldLayoutMkLst>
            <pc:docMk/>
            <pc:sldMasterMk cId="4056518749" sldId="2147483660"/>
            <pc:sldLayoutMk cId="1955120919" sldId="2147483676"/>
          </pc:sldLayoutMkLst>
        </pc:sldLayoutChg>
        <pc:sldLayoutChg chg="del">
          <pc:chgData name="Jean Carlos Arnaud" userId="68375810361d3377" providerId="LiveId" clId="{19181376-30F2-454E-9C3D-E048A1634C6B}" dt="2022-02-07T22:40:32.012" v="52" actId="26606"/>
          <pc:sldLayoutMkLst>
            <pc:docMk/>
            <pc:sldMasterMk cId="4056518749" sldId="2147483660"/>
            <pc:sldLayoutMk cId="3135653381" sldId="2147483677"/>
          </pc:sldLayoutMkLst>
        </pc:sldLayoutChg>
      </pc:sldMasterChg>
      <pc:sldMasterChg chg="add replId addSldLayout">
        <pc:chgData name="Jean Carlos Arnaud" userId="68375810361d3377" providerId="LiveId" clId="{19181376-30F2-454E-9C3D-E048A1634C6B}" dt="2022-02-07T22:40:32.012" v="52" actId="26606"/>
        <pc:sldMasterMkLst>
          <pc:docMk/>
          <pc:sldMasterMk cId="1917712388" sldId="2147483678"/>
        </pc:sldMasterMkLst>
        <pc:sldLayoutChg chg="add replId">
          <pc:chgData name="Jean Carlos Arnaud" userId="68375810361d3377" providerId="LiveId" clId="{19181376-30F2-454E-9C3D-E048A1634C6B}" dt="2022-02-07T22:40:32.012" v="52" actId="26606"/>
          <pc:sldLayoutMkLst>
            <pc:docMk/>
            <pc:sldMasterMk cId="1917712388" sldId="2147483678"/>
            <pc:sldLayoutMk cId="1524572439" sldId="2147483679"/>
          </pc:sldLayoutMkLst>
        </pc:sldLayoutChg>
        <pc:sldLayoutChg chg="add replId">
          <pc:chgData name="Jean Carlos Arnaud" userId="68375810361d3377" providerId="LiveId" clId="{19181376-30F2-454E-9C3D-E048A1634C6B}" dt="2022-02-07T22:40:32.012" v="52" actId="26606"/>
          <pc:sldLayoutMkLst>
            <pc:docMk/>
            <pc:sldMasterMk cId="1917712388" sldId="2147483678"/>
            <pc:sldLayoutMk cId="7547338" sldId="2147483680"/>
          </pc:sldLayoutMkLst>
        </pc:sldLayoutChg>
        <pc:sldLayoutChg chg="add replId">
          <pc:chgData name="Jean Carlos Arnaud" userId="68375810361d3377" providerId="LiveId" clId="{19181376-30F2-454E-9C3D-E048A1634C6B}" dt="2022-02-07T22:40:32.012" v="52" actId="26606"/>
          <pc:sldLayoutMkLst>
            <pc:docMk/>
            <pc:sldMasterMk cId="1917712388" sldId="2147483678"/>
            <pc:sldLayoutMk cId="3016703883" sldId="2147483681"/>
          </pc:sldLayoutMkLst>
        </pc:sldLayoutChg>
        <pc:sldLayoutChg chg="add replId">
          <pc:chgData name="Jean Carlos Arnaud" userId="68375810361d3377" providerId="LiveId" clId="{19181376-30F2-454E-9C3D-E048A1634C6B}" dt="2022-02-07T22:40:32.012" v="52" actId="26606"/>
          <pc:sldLayoutMkLst>
            <pc:docMk/>
            <pc:sldMasterMk cId="1917712388" sldId="2147483678"/>
            <pc:sldLayoutMk cId="2907915988" sldId="2147483682"/>
          </pc:sldLayoutMkLst>
        </pc:sldLayoutChg>
        <pc:sldLayoutChg chg="add replId">
          <pc:chgData name="Jean Carlos Arnaud" userId="68375810361d3377" providerId="LiveId" clId="{19181376-30F2-454E-9C3D-E048A1634C6B}" dt="2022-02-07T22:40:32.012" v="52" actId="26606"/>
          <pc:sldLayoutMkLst>
            <pc:docMk/>
            <pc:sldMasterMk cId="1917712388" sldId="2147483678"/>
            <pc:sldLayoutMk cId="1131030889" sldId="2147483683"/>
          </pc:sldLayoutMkLst>
        </pc:sldLayoutChg>
        <pc:sldLayoutChg chg="add replId">
          <pc:chgData name="Jean Carlos Arnaud" userId="68375810361d3377" providerId="LiveId" clId="{19181376-30F2-454E-9C3D-E048A1634C6B}" dt="2022-02-07T22:40:32.012" v="52" actId="26606"/>
          <pc:sldLayoutMkLst>
            <pc:docMk/>
            <pc:sldMasterMk cId="1917712388" sldId="2147483678"/>
            <pc:sldLayoutMk cId="1309881554" sldId="2147483684"/>
          </pc:sldLayoutMkLst>
        </pc:sldLayoutChg>
        <pc:sldLayoutChg chg="add replId">
          <pc:chgData name="Jean Carlos Arnaud" userId="68375810361d3377" providerId="LiveId" clId="{19181376-30F2-454E-9C3D-E048A1634C6B}" dt="2022-02-07T22:40:32.012" v="52" actId="26606"/>
          <pc:sldLayoutMkLst>
            <pc:docMk/>
            <pc:sldMasterMk cId="1917712388" sldId="2147483678"/>
            <pc:sldLayoutMk cId="1618721029" sldId="2147483685"/>
          </pc:sldLayoutMkLst>
        </pc:sldLayoutChg>
        <pc:sldLayoutChg chg="add replId">
          <pc:chgData name="Jean Carlos Arnaud" userId="68375810361d3377" providerId="LiveId" clId="{19181376-30F2-454E-9C3D-E048A1634C6B}" dt="2022-02-07T22:40:32.012" v="52" actId="26606"/>
          <pc:sldLayoutMkLst>
            <pc:docMk/>
            <pc:sldMasterMk cId="1917712388" sldId="2147483678"/>
            <pc:sldLayoutMk cId="3918928674" sldId="2147483686"/>
          </pc:sldLayoutMkLst>
        </pc:sldLayoutChg>
        <pc:sldLayoutChg chg="add replId">
          <pc:chgData name="Jean Carlos Arnaud" userId="68375810361d3377" providerId="LiveId" clId="{19181376-30F2-454E-9C3D-E048A1634C6B}" dt="2022-02-07T22:40:32.012" v="52" actId="26606"/>
          <pc:sldLayoutMkLst>
            <pc:docMk/>
            <pc:sldMasterMk cId="1917712388" sldId="2147483678"/>
            <pc:sldLayoutMk cId="1718984259" sldId="2147483687"/>
          </pc:sldLayoutMkLst>
        </pc:sldLayoutChg>
        <pc:sldLayoutChg chg="add replId">
          <pc:chgData name="Jean Carlos Arnaud" userId="68375810361d3377" providerId="LiveId" clId="{19181376-30F2-454E-9C3D-E048A1634C6B}" dt="2022-02-07T22:40:32.012" v="52" actId="26606"/>
          <pc:sldLayoutMkLst>
            <pc:docMk/>
            <pc:sldMasterMk cId="1917712388" sldId="2147483678"/>
            <pc:sldLayoutMk cId="1916998616" sldId="2147483688"/>
          </pc:sldLayoutMkLst>
        </pc:sldLayoutChg>
        <pc:sldLayoutChg chg="add replId">
          <pc:chgData name="Jean Carlos Arnaud" userId="68375810361d3377" providerId="LiveId" clId="{19181376-30F2-454E-9C3D-E048A1634C6B}" dt="2022-02-07T22:40:32.012" v="52" actId="26606"/>
          <pc:sldLayoutMkLst>
            <pc:docMk/>
            <pc:sldMasterMk cId="1917712388" sldId="2147483678"/>
            <pc:sldLayoutMk cId="1415908800" sldId="2147483689"/>
          </pc:sldLayoutMkLst>
        </pc:sldLayoutChg>
        <pc:sldLayoutChg chg="add replId">
          <pc:chgData name="Jean Carlos Arnaud" userId="68375810361d3377" providerId="LiveId" clId="{19181376-30F2-454E-9C3D-E048A1634C6B}" dt="2022-02-07T22:40:32.012" v="52" actId="26606"/>
          <pc:sldLayoutMkLst>
            <pc:docMk/>
            <pc:sldMasterMk cId="1917712388" sldId="2147483678"/>
            <pc:sldLayoutMk cId="2569531776" sldId="2147483690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90C324-A85E-41A0-85FC-DFE7CF20E18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7AF523F-D4DD-45C5-A119-8DD5838AF716}">
      <dgm:prSet/>
      <dgm:spPr/>
      <dgm:t>
        <a:bodyPr/>
        <a:lstStyle/>
        <a:p>
          <a:r>
            <a:rPr lang="es-US"/>
            <a:t>¿Qué es una interfaz gráfica?</a:t>
          </a:r>
          <a:endParaRPr lang="en-US"/>
        </a:p>
      </dgm:t>
    </dgm:pt>
    <dgm:pt modelId="{608ACCF4-292B-4E0C-A6E1-F6E9BCB78126}" type="parTrans" cxnId="{00975809-8982-480C-8B2D-F6CE4B1D4806}">
      <dgm:prSet/>
      <dgm:spPr/>
      <dgm:t>
        <a:bodyPr/>
        <a:lstStyle/>
        <a:p>
          <a:endParaRPr lang="en-US"/>
        </a:p>
      </dgm:t>
    </dgm:pt>
    <dgm:pt modelId="{8ADD5B0C-2956-4AA0-9472-ADAAFC06DC0A}" type="sibTrans" cxnId="{00975809-8982-480C-8B2D-F6CE4B1D4806}">
      <dgm:prSet/>
      <dgm:spPr/>
      <dgm:t>
        <a:bodyPr/>
        <a:lstStyle/>
        <a:p>
          <a:endParaRPr lang="en-US"/>
        </a:p>
      </dgm:t>
    </dgm:pt>
    <dgm:pt modelId="{39179E26-9E7A-4E7F-8139-AA27E1FA404F}">
      <dgm:prSet/>
      <dgm:spPr/>
      <dgm:t>
        <a:bodyPr/>
        <a:lstStyle/>
        <a:p>
          <a:r>
            <a:rPr lang="es-US"/>
            <a:t>¿Por qué se usan las interfaces gráficas?</a:t>
          </a:r>
          <a:endParaRPr lang="en-US"/>
        </a:p>
      </dgm:t>
    </dgm:pt>
    <dgm:pt modelId="{21D64DB7-7D5B-4E47-8378-3097FACBD604}" type="parTrans" cxnId="{6D42C2A1-962C-4BA4-8B8E-91BCF9953A71}">
      <dgm:prSet/>
      <dgm:spPr/>
      <dgm:t>
        <a:bodyPr/>
        <a:lstStyle/>
        <a:p>
          <a:endParaRPr lang="en-US"/>
        </a:p>
      </dgm:t>
    </dgm:pt>
    <dgm:pt modelId="{A0E41785-E0F5-4F89-AD70-93FB687A0916}" type="sibTrans" cxnId="{6D42C2A1-962C-4BA4-8B8E-91BCF9953A71}">
      <dgm:prSet/>
      <dgm:spPr/>
      <dgm:t>
        <a:bodyPr/>
        <a:lstStyle/>
        <a:p>
          <a:endParaRPr lang="en-US"/>
        </a:p>
      </dgm:t>
    </dgm:pt>
    <dgm:pt modelId="{D5257E7F-5350-4A08-B855-504C21B5A87D}">
      <dgm:prSet/>
      <dgm:spPr/>
      <dgm:t>
        <a:bodyPr/>
        <a:lstStyle/>
        <a:p>
          <a:r>
            <a:rPr lang="es-US"/>
            <a:t>Tipos de interfaces gráficas</a:t>
          </a:r>
          <a:endParaRPr lang="en-US"/>
        </a:p>
      </dgm:t>
    </dgm:pt>
    <dgm:pt modelId="{ED3C4FF0-151C-4BCB-9DB0-E26CBE706B36}" type="parTrans" cxnId="{BB88B3D1-A05F-4BFA-BF48-65B8287A1396}">
      <dgm:prSet/>
      <dgm:spPr/>
      <dgm:t>
        <a:bodyPr/>
        <a:lstStyle/>
        <a:p>
          <a:endParaRPr lang="en-US"/>
        </a:p>
      </dgm:t>
    </dgm:pt>
    <dgm:pt modelId="{A9F9F620-7FD3-4F6B-87E6-F6B4D773C0B1}" type="sibTrans" cxnId="{BB88B3D1-A05F-4BFA-BF48-65B8287A1396}">
      <dgm:prSet/>
      <dgm:spPr/>
      <dgm:t>
        <a:bodyPr/>
        <a:lstStyle/>
        <a:p>
          <a:endParaRPr lang="en-US"/>
        </a:p>
      </dgm:t>
    </dgm:pt>
    <dgm:pt modelId="{4E16D23A-1620-4EDA-9B12-0FA922326C29}">
      <dgm:prSet/>
      <dgm:spPr/>
      <dgm:t>
        <a:bodyPr/>
        <a:lstStyle/>
        <a:p>
          <a:r>
            <a:rPr lang="es-US"/>
            <a:t>Descriptivas basadas en ordenes.</a:t>
          </a:r>
          <a:endParaRPr lang="en-US"/>
        </a:p>
      </dgm:t>
    </dgm:pt>
    <dgm:pt modelId="{AF652AA6-5757-4109-8FBD-4950562C58B3}" type="parTrans" cxnId="{D4466435-3223-41D6-A491-DC1D431F8D3B}">
      <dgm:prSet/>
      <dgm:spPr/>
      <dgm:t>
        <a:bodyPr/>
        <a:lstStyle/>
        <a:p>
          <a:endParaRPr lang="en-US"/>
        </a:p>
      </dgm:t>
    </dgm:pt>
    <dgm:pt modelId="{0417D052-6687-42C1-94C0-27758043BF23}" type="sibTrans" cxnId="{D4466435-3223-41D6-A491-DC1D431F8D3B}">
      <dgm:prSet/>
      <dgm:spPr/>
      <dgm:t>
        <a:bodyPr/>
        <a:lstStyle/>
        <a:p>
          <a:endParaRPr lang="en-US"/>
        </a:p>
      </dgm:t>
    </dgm:pt>
    <dgm:pt modelId="{DA81D187-58D3-4D26-BF98-4126D9E166F5}">
      <dgm:prSet/>
      <dgm:spPr/>
      <dgm:t>
        <a:bodyPr/>
        <a:lstStyle/>
        <a:p>
          <a:r>
            <a:rPr lang="es-US"/>
            <a:t>Selectivas o basadas en menús.</a:t>
          </a:r>
          <a:endParaRPr lang="en-US"/>
        </a:p>
      </dgm:t>
    </dgm:pt>
    <dgm:pt modelId="{DC4503C5-477F-409D-B8B1-2CDCFACD24DB}" type="parTrans" cxnId="{037C00EA-C8C8-4F37-853B-319DB6A2A95D}">
      <dgm:prSet/>
      <dgm:spPr/>
      <dgm:t>
        <a:bodyPr/>
        <a:lstStyle/>
        <a:p>
          <a:endParaRPr lang="en-US"/>
        </a:p>
      </dgm:t>
    </dgm:pt>
    <dgm:pt modelId="{4A44FF80-0751-468B-AB03-43310759824A}" type="sibTrans" cxnId="{037C00EA-C8C8-4F37-853B-319DB6A2A95D}">
      <dgm:prSet/>
      <dgm:spPr/>
      <dgm:t>
        <a:bodyPr/>
        <a:lstStyle/>
        <a:p>
          <a:endParaRPr lang="en-US"/>
        </a:p>
      </dgm:t>
    </dgm:pt>
    <dgm:pt modelId="{D1482DCA-B27D-40DD-A639-1402E9F74446}">
      <dgm:prSet/>
      <dgm:spPr/>
      <dgm:t>
        <a:bodyPr/>
        <a:lstStyle/>
        <a:p>
          <a:r>
            <a:rPr lang="es-US"/>
            <a:t>Descriptivas VS Selectivas.</a:t>
          </a:r>
          <a:endParaRPr lang="en-US"/>
        </a:p>
      </dgm:t>
    </dgm:pt>
    <dgm:pt modelId="{E10ACC81-ED5F-450E-9069-6F77984336F1}" type="parTrans" cxnId="{59B487BB-E76C-4FA1-A515-811859FD1BA8}">
      <dgm:prSet/>
      <dgm:spPr/>
      <dgm:t>
        <a:bodyPr/>
        <a:lstStyle/>
        <a:p>
          <a:endParaRPr lang="en-US"/>
        </a:p>
      </dgm:t>
    </dgm:pt>
    <dgm:pt modelId="{00613BC5-EF2C-423D-BDA5-3CC16FA1BB6E}" type="sibTrans" cxnId="{59B487BB-E76C-4FA1-A515-811859FD1BA8}">
      <dgm:prSet/>
      <dgm:spPr/>
      <dgm:t>
        <a:bodyPr/>
        <a:lstStyle/>
        <a:p>
          <a:endParaRPr lang="en-US"/>
        </a:p>
      </dgm:t>
    </dgm:pt>
    <dgm:pt modelId="{E83BE3EB-0E4D-45AA-81D8-B1A8C3D5CD97}" type="pres">
      <dgm:prSet presAssocID="{A790C324-A85E-41A0-85FC-DFE7CF20E187}" presName="root" presStyleCnt="0">
        <dgm:presLayoutVars>
          <dgm:dir/>
          <dgm:resizeHandles val="exact"/>
        </dgm:presLayoutVars>
      </dgm:prSet>
      <dgm:spPr/>
    </dgm:pt>
    <dgm:pt modelId="{BB13B82F-9641-4942-856A-AF66AAEF3267}" type="pres">
      <dgm:prSet presAssocID="{17AF523F-D4DD-45C5-A119-8DD5838AF716}" presName="compNode" presStyleCnt="0"/>
      <dgm:spPr/>
    </dgm:pt>
    <dgm:pt modelId="{9CC42BD2-83E1-40BD-A6E3-5F18CE534709}" type="pres">
      <dgm:prSet presAssocID="{17AF523F-D4DD-45C5-A119-8DD5838AF716}" presName="bgRect" presStyleLbl="bgShp" presStyleIdx="0" presStyleCnt="3"/>
      <dgm:spPr/>
    </dgm:pt>
    <dgm:pt modelId="{8D5227FB-39E9-4D8D-83E1-2A0AA0B54F3B}" type="pres">
      <dgm:prSet presAssocID="{17AF523F-D4DD-45C5-A119-8DD5838AF71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99B8BA0-4054-44D7-9291-2948229564A5}" type="pres">
      <dgm:prSet presAssocID="{17AF523F-D4DD-45C5-A119-8DD5838AF716}" presName="spaceRect" presStyleCnt="0"/>
      <dgm:spPr/>
    </dgm:pt>
    <dgm:pt modelId="{ECC76145-C116-4AA8-B9B6-A83B2A4C9092}" type="pres">
      <dgm:prSet presAssocID="{17AF523F-D4DD-45C5-A119-8DD5838AF716}" presName="parTx" presStyleLbl="revTx" presStyleIdx="0" presStyleCnt="4">
        <dgm:presLayoutVars>
          <dgm:chMax val="0"/>
          <dgm:chPref val="0"/>
        </dgm:presLayoutVars>
      </dgm:prSet>
      <dgm:spPr/>
    </dgm:pt>
    <dgm:pt modelId="{74C6034E-4B17-4685-977D-72CB684D5759}" type="pres">
      <dgm:prSet presAssocID="{8ADD5B0C-2956-4AA0-9472-ADAAFC06DC0A}" presName="sibTrans" presStyleCnt="0"/>
      <dgm:spPr/>
    </dgm:pt>
    <dgm:pt modelId="{B55E32CA-219C-470B-9E7D-B70C40DF2652}" type="pres">
      <dgm:prSet presAssocID="{39179E26-9E7A-4E7F-8139-AA27E1FA404F}" presName="compNode" presStyleCnt="0"/>
      <dgm:spPr/>
    </dgm:pt>
    <dgm:pt modelId="{E24E71FA-3550-4CCE-9A90-0136A8A7F55D}" type="pres">
      <dgm:prSet presAssocID="{39179E26-9E7A-4E7F-8139-AA27E1FA404F}" presName="bgRect" presStyleLbl="bgShp" presStyleIdx="1" presStyleCnt="3"/>
      <dgm:spPr/>
    </dgm:pt>
    <dgm:pt modelId="{32FCF3EB-BFAA-469D-97DD-BC2DE6134CC3}" type="pres">
      <dgm:prSet presAssocID="{39179E26-9E7A-4E7F-8139-AA27E1FA404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74C3252C-0BBA-4CC7-A01B-D5308D5F6688}" type="pres">
      <dgm:prSet presAssocID="{39179E26-9E7A-4E7F-8139-AA27E1FA404F}" presName="spaceRect" presStyleCnt="0"/>
      <dgm:spPr/>
    </dgm:pt>
    <dgm:pt modelId="{69FD5802-EB52-4478-A93D-E0C144FF7C7A}" type="pres">
      <dgm:prSet presAssocID="{39179E26-9E7A-4E7F-8139-AA27E1FA404F}" presName="parTx" presStyleLbl="revTx" presStyleIdx="1" presStyleCnt="4">
        <dgm:presLayoutVars>
          <dgm:chMax val="0"/>
          <dgm:chPref val="0"/>
        </dgm:presLayoutVars>
      </dgm:prSet>
      <dgm:spPr/>
    </dgm:pt>
    <dgm:pt modelId="{136BCA58-FFBF-4F9E-BEE1-56EE65A8D021}" type="pres">
      <dgm:prSet presAssocID="{A0E41785-E0F5-4F89-AD70-93FB687A0916}" presName="sibTrans" presStyleCnt="0"/>
      <dgm:spPr/>
    </dgm:pt>
    <dgm:pt modelId="{4D508B2B-EA64-4B38-83DC-6F1B7116E1C6}" type="pres">
      <dgm:prSet presAssocID="{D5257E7F-5350-4A08-B855-504C21B5A87D}" presName="compNode" presStyleCnt="0"/>
      <dgm:spPr/>
    </dgm:pt>
    <dgm:pt modelId="{30D7717C-D22D-44B4-9674-D6F95E9DA36A}" type="pres">
      <dgm:prSet presAssocID="{D5257E7F-5350-4A08-B855-504C21B5A87D}" presName="bgRect" presStyleLbl="bgShp" presStyleIdx="2" presStyleCnt="3"/>
      <dgm:spPr/>
    </dgm:pt>
    <dgm:pt modelId="{8EA06BFD-6937-4108-83A4-1382A39C3816}" type="pres">
      <dgm:prSet presAssocID="{D5257E7F-5350-4A08-B855-504C21B5A87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4A992737-179A-424E-92C7-F0212FC08F32}" type="pres">
      <dgm:prSet presAssocID="{D5257E7F-5350-4A08-B855-504C21B5A87D}" presName="spaceRect" presStyleCnt="0"/>
      <dgm:spPr/>
    </dgm:pt>
    <dgm:pt modelId="{E162381A-5EFD-4CF4-A699-8D6624F1F5C2}" type="pres">
      <dgm:prSet presAssocID="{D5257E7F-5350-4A08-B855-504C21B5A87D}" presName="parTx" presStyleLbl="revTx" presStyleIdx="2" presStyleCnt="4">
        <dgm:presLayoutVars>
          <dgm:chMax val="0"/>
          <dgm:chPref val="0"/>
        </dgm:presLayoutVars>
      </dgm:prSet>
      <dgm:spPr/>
    </dgm:pt>
    <dgm:pt modelId="{3CA2D0F0-D9EA-4454-9D86-B7548AF4DC0B}" type="pres">
      <dgm:prSet presAssocID="{D5257E7F-5350-4A08-B855-504C21B5A87D}" presName="desTx" presStyleLbl="revTx" presStyleIdx="3" presStyleCnt="4">
        <dgm:presLayoutVars/>
      </dgm:prSet>
      <dgm:spPr/>
    </dgm:pt>
  </dgm:ptLst>
  <dgm:cxnLst>
    <dgm:cxn modelId="{00975809-8982-480C-8B2D-F6CE4B1D4806}" srcId="{A790C324-A85E-41A0-85FC-DFE7CF20E187}" destId="{17AF523F-D4DD-45C5-A119-8DD5838AF716}" srcOrd="0" destOrd="0" parTransId="{608ACCF4-292B-4E0C-A6E1-F6E9BCB78126}" sibTransId="{8ADD5B0C-2956-4AA0-9472-ADAAFC06DC0A}"/>
    <dgm:cxn modelId="{D4466435-3223-41D6-A491-DC1D431F8D3B}" srcId="{D5257E7F-5350-4A08-B855-504C21B5A87D}" destId="{4E16D23A-1620-4EDA-9B12-0FA922326C29}" srcOrd="0" destOrd="0" parTransId="{AF652AA6-5757-4109-8FBD-4950562C58B3}" sibTransId="{0417D052-6687-42C1-94C0-27758043BF23}"/>
    <dgm:cxn modelId="{1075595F-6B47-4A51-8913-E1B29D8693A9}" type="presOf" srcId="{A790C324-A85E-41A0-85FC-DFE7CF20E187}" destId="{E83BE3EB-0E4D-45AA-81D8-B1A8C3D5CD97}" srcOrd="0" destOrd="0" presId="urn:microsoft.com/office/officeart/2018/2/layout/IconVerticalSolidList"/>
    <dgm:cxn modelId="{68157B60-78C9-413D-A52D-E3C7C049EF96}" type="presOf" srcId="{DA81D187-58D3-4D26-BF98-4126D9E166F5}" destId="{3CA2D0F0-D9EA-4454-9D86-B7548AF4DC0B}" srcOrd="0" destOrd="1" presId="urn:microsoft.com/office/officeart/2018/2/layout/IconVerticalSolidList"/>
    <dgm:cxn modelId="{E3836154-670F-4C34-8D17-240F15DBEE50}" type="presOf" srcId="{4E16D23A-1620-4EDA-9B12-0FA922326C29}" destId="{3CA2D0F0-D9EA-4454-9D86-B7548AF4DC0B}" srcOrd="0" destOrd="0" presId="urn:microsoft.com/office/officeart/2018/2/layout/IconVerticalSolidList"/>
    <dgm:cxn modelId="{EEA95891-CDFC-4423-8A68-7FD05CADF784}" type="presOf" srcId="{39179E26-9E7A-4E7F-8139-AA27E1FA404F}" destId="{69FD5802-EB52-4478-A93D-E0C144FF7C7A}" srcOrd="0" destOrd="0" presId="urn:microsoft.com/office/officeart/2018/2/layout/IconVerticalSolidList"/>
    <dgm:cxn modelId="{6D42C2A1-962C-4BA4-8B8E-91BCF9953A71}" srcId="{A790C324-A85E-41A0-85FC-DFE7CF20E187}" destId="{39179E26-9E7A-4E7F-8139-AA27E1FA404F}" srcOrd="1" destOrd="0" parTransId="{21D64DB7-7D5B-4E47-8378-3097FACBD604}" sibTransId="{A0E41785-E0F5-4F89-AD70-93FB687A0916}"/>
    <dgm:cxn modelId="{59B487BB-E76C-4FA1-A515-811859FD1BA8}" srcId="{D5257E7F-5350-4A08-B855-504C21B5A87D}" destId="{D1482DCA-B27D-40DD-A639-1402E9F74446}" srcOrd="2" destOrd="0" parTransId="{E10ACC81-ED5F-450E-9069-6F77984336F1}" sibTransId="{00613BC5-EF2C-423D-BDA5-3CC16FA1BB6E}"/>
    <dgm:cxn modelId="{E9F492BE-4E12-4F5C-8FAF-489E24969052}" type="presOf" srcId="{D5257E7F-5350-4A08-B855-504C21B5A87D}" destId="{E162381A-5EFD-4CF4-A699-8D6624F1F5C2}" srcOrd="0" destOrd="0" presId="urn:microsoft.com/office/officeart/2018/2/layout/IconVerticalSolidList"/>
    <dgm:cxn modelId="{BB88B3D1-A05F-4BFA-BF48-65B8287A1396}" srcId="{A790C324-A85E-41A0-85FC-DFE7CF20E187}" destId="{D5257E7F-5350-4A08-B855-504C21B5A87D}" srcOrd="2" destOrd="0" parTransId="{ED3C4FF0-151C-4BCB-9DB0-E26CBE706B36}" sibTransId="{A9F9F620-7FD3-4F6B-87E6-F6B4D773C0B1}"/>
    <dgm:cxn modelId="{018365DF-8E22-4223-ADF4-256B5E759AE5}" type="presOf" srcId="{D1482DCA-B27D-40DD-A639-1402E9F74446}" destId="{3CA2D0F0-D9EA-4454-9D86-B7548AF4DC0B}" srcOrd="0" destOrd="2" presId="urn:microsoft.com/office/officeart/2018/2/layout/IconVerticalSolidList"/>
    <dgm:cxn modelId="{8F1469E8-EEE7-4AF6-8FA8-C5E455ECF112}" type="presOf" srcId="{17AF523F-D4DD-45C5-A119-8DD5838AF716}" destId="{ECC76145-C116-4AA8-B9B6-A83B2A4C9092}" srcOrd="0" destOrd="0" presId="urn:microsoft.com/office/officeart/2018/2/layout/IconVerticalSolidList"/>
    <dgm:cxn modelId="{037C00EA-C8C8-4F37-853B-319DB6A2A95D}" srcId="{D5257E7F-5350-4A08-B855-504C21B5A87D}" destId="{DA81D187-58D3-4D26-BF98-4126D9E166F5}" srcOrd="1" destOrd="0" parTransId="{DC4503C5-477F-409D-B8B1-2CDCFACD24DB}" sibTransId="{4A44FF80-0751-468B-AB03-43310759824A}"/>
    <dgm:cxn modelId="{CFC950C2-4099-4EB9-B3DC-200F9EB4AB30}" type="presParOf" srcId="{E83BE3EB-0E4D-45AA-81D8-B1A8C3D5CD97}" destId="{BB13B82F-9641-4942-856A-AF66AAEF3267}" srcOrd="0" destOrd="0" presId="urn:microsoft.com/office/officeart/2018/2/layout/IconVerticalSolidList"/>
    <dgm:cxn modelId="{3EEC77B9-81B6-4BF1-BD4E-5E88781F9BBD}" type="presParOf" srcId="{BB13B82F-9641-4942-856A-AF66AAEF3267}" destId="{9CC42BD2-83E1-40BD-A6E3-5F18CE534709}" srcOrd="0" destOrd="0" presId="urn:microsoft.com/office/officeart/2018/2/layout/IconVerticalSolidList"/>
    <dgm:cxn modelId="{2BA071A9-7A20-4099-8196-392871E655B8}" type="presParOf" srcId="{BB13B82F-9641-4942-856A-AF66AAEF3267}" destId="{8D5227FB-39E9-4D8D-83E1-2A0AA0B54F3B}" srcOrd="1" destOrd="0" presId="urn:microsoft.com/office/officeart/2018/2/layout/IconVerticalSolidList"/>
    <dgm:cxn modelId="{059BF325-B11F-46FB-AB80-98C1F65B5ABD}" type="presParOf" srcId="{BB13B82F-9641-4942-856A-AF66AAEF3267}" destId="{A99B8BA0-4054-44D7-9291-2948229564A5}" srcOrd="2" destOrd="0" presId="urn:microsoft.com/office/officeart/2018/2/layout/IconVerticalSolidList"/>
    <dgm:cxn modelId="{607BC535-B015-4DD9-AFCF-CC3E51148709}" type="presParOf" srcId="{BB13B82F-9641-4942-856A-AF66AAEF3267}" destId="{ECC76145-C116-4AA8-B9B6-A83B2A4C9092}" srcOrd="3" destOrd="0" presId="urn:microsoft.com/office/officeart/2018/2/layout/IconVerticalSolidList"/>
    <dgm:cxn modelId="{69389946-1B39-4AEB-BBC1-6BBBD9312635}" type="presParOf" srcId="{E83BE3EB-0E4D-45AA-81D8-B1A8C3D5CD97}" destId="{74C6034E-4B17-4685-977D-72CB684D5759}" srcOrd="1" destOrd="0" presId="urn:microsoft.com/office/officeart/2018/2/layout/IconVerticalSolidList"/>
    <dgm:cxn modelId="{7D9D1408-9EDE-470A-85ED-649D32FBA08A}" type="presParOf" srcId="{E83BE3EB-0E4D-45AA-81D8-B1A8C3D5CD97}" destId="{B55E32CA-219C-470B-9E7D-B70C40DF2652}" srcOrd="2" destOrd="0" presId="urn:microsoft.com/office/officeart/2018/2/layout/IconVerticalSolidList"/>
    <dgm:cxn modelId="{470CBD81-CC19-4596-AD86-135D7A9F6CF8}" type="presParOf" srcId="{B55E32CA-219C-470B-9E7D-B70C40DF2652}" destId="{E24E71FA-3550-4CCE-9A90-0136A8A7F55D}" srcOrd="0" destOrd="0" presId="urn:microsoft.com/office/officeart/2018/2/layout/IconVerticalSolidList"/>
    <dgm:cxn modelId="{BAC9821F-3737-474C-8BA6-F770C02D5B12}" type="presParOf" srcId="{B55E32CA-219C-470B-9E7D-B70C40DF2652}" destId="{32FCF3EB-BFAA-469D-97DD-BC2DE6134CC3}" srcOrd="1" destOrd="0" presId="urn:microsoft.com/office/officeart/2018/2/layout/IconVerticalSolidList"/>
    <dgm:cxn modelId="{A0A485A2-48EB-452B-B299-AD6B2B406F6B}" type="presParOf" srcId="{B55E32CA-219C-470B-9E7D-B70C40DF2652}" destId="{74C3252C-0BBA-4CC7-A01B-D5308D5F6688}" srcOrd="2" destOrd="0" presId="urn:microsoft.com/office/officeart/2018/2/layout/IconVerticalSolidList"/>
    <dgm:cxn modelId="{E1D95EF8-F26F-40F5-A6B5-96847F822416}" type="presParOf" srcId="{B55E32CA-219C-470B-9E7D-B70C40DF2652}" destId="{69FD5802-EB52-4478-A93D-E0C144FF7C7A}" srcOrd="3" destOrd="0" presId="urn:microsoft.com/office/officeart/2018/2/layout/IconVerticalSolidList"/>
    <dgm:cxn modelId="{8743DFCB-33EF-4407-A3B3-5E440DEFE233}" type="presParOf" srcId="{E83BE3EB-0E4D-45AA-81D8-B1A8C3D5CD97}" destId="{136BCA58-FFBF-4F9E-BEE1-56EE65A8D021}" srcOrd="3" destOrd="0" presId="urn:microsoft.com/office/officeart/2018/2/layout/IconVerticalSolidList"/>
    <dgm:cxn modelId="{B4FDFCC8-F4B6-4B7E-84AE-7C1B293DC345}" type="presParOf" srcId="{E83BE3EB-0E4D-45AA-81D8-B1A8C3D5CD97}" destId="{4D508B2B-EA64-4B38-83DC-6F1B7116E1C6}" srcOrd="4" destOrd="0" presId="urn:microsoft.com/office/officeart/2018/2/layout/IconVerticalSolidList"/>
    <dgm:cxn modelId="{5D682CEC-3242-46A7-A4C8-A0A26F18025E}" type="presParOf" srcId="{4D508B2B-EA64-4B38-83DC-6F1B7116E1C6}" destId="{30D7717C-D22D-44B4-9674-D6F95E9DA36A}" srcOrd="0" destOrd="0" presId="urn:microsoft.com/office/officeart/2018/2/layout/IconVerticalSolidList"/>
    <dgm:cxn modelId="{AEC3216D-15EA-440D-BE98-CB30DBCE1A92}" type="presParOf" srcId="{4D508B2B-EA64-4B38-83DC-6F1B7116E1C6}" destId="{8EA06BFD-6937-4108-83A4-1382A39C3816}" srcOrd="1" destOrd="0" presId="urn:microsoft.com/office/officeart/2018/2/layout/IconVerticalSolidList"/>
    <dgm:cxn modelId="{D73E2E13-0812-4E35-A5C5-89411A32C44A}" type="presParOf" srcId="{4D508B2B-EA64-4B38-83DC-6F1B7116E1C6}" destId="{4A992737-179A-424E-92C7-F0212FC08F32}" srcOrd="2" destOrd="0" presId="urn:microsoft.com/office/officeart/2018/2/layout/IconVerticalSolidList"/>
    <dgm:cxn modelId="{2B17522D-324F-48B0-8C1F-009FBBC5086F}" type="presParOf" srcId="{4D508B2B-EA64-4B38-83DC-6F1B7116E1C6}" destId="{E162381A-5EFD-4CF4-A699-8D6624F1F5C2}" srcOrd="3" destOrd="0" presId="urn:microsoft.com/office/officeart/2018/2/layout/IconVerticalSolidList"/>
    <dgm:cxn modelId="{6AC0215C-265F-4986-AA5B-D2DF9A34330F}" type="presParOf" srcId="{4D508B2B-EA64-4B38-83DC-6F1B7116E1C6}" destId="{3CA2D0F0-D9EA-4454-9D86-B7548AF4DC0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CCEA4C-9E85-4ED6-AC11-534C1C178D8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2C69C9C-092D-46F0-A898-96BA6623A89C}">
      <dgm:prSet/>
      <dgm:spPr/>
      <dgm:t>
        <a:bodyPr/>
        <a:lstStyle/>
        <a:p>
          <a:r>
            <a:rPr lang="en-US" b="1" i="0" dirty="0"/>
            <a:t>CLI</a:t>
          </a:r>
          <a:r>
            <a:rPr lang="en-US" b="0" i="0" dirty="0"/>
            <a:t> (</a:t>
          </a:r>
          <a:r>
            <a:rPr lang="en-US" b="0" i="1" dirty="0"/>
            <a:t>Command line interface): </a:t>
          </a:r>
          <a:r>
            <a:rPr lang="en-US" b="0" i="1" dirty="0" err="1"/>
            <a:t>Interfaz</a:t>
          </a:r>
          <a:r>
            <a:rPr lang="en-US" b="0" i="1" dirty="0"/>
            <a:t> de </a:t>
          </a:r>
          <a:r>
            <a:rPr lang="en-US" b="0" i="1" dirty="0" err="1"/>
            <a:t>Línea</a:t>
          </a:r>
          <a:r>
            <a:rPr lang="en-US" b="0" i="1" dirty="0"/>
            <a:t> de commandos.</a:t>
          </a:r>
          <a:endParaRPr lang="en-US" dirty="0"/>
        </a:p>
      </dgm:t>
    </dgm:pt>
    <dgm:pt modelId="{DBF19523-2A60-41A7-998B-1375461C7EC3}" type="parTrans" cxnId="{E003846B-297F-4173-B673-03DE283D1D02}">
      <dgm:prSet/>
      <dgm:spPr/>
      <dgm:t>
        <a:bodyPr/>
        <a:lstStyle/>
        <a:p>
          <a:endParaRPr lang="en-US"/>
        </a:p>
      </dgm:t>
    </dgm:pt>
    <dgm:pt modelId="{C7743CC9-5B86-41FD-A1FC-50320D0AE692}" type="sibTrans" cxnId="{E003846B-297F-4173-B673-03DE283D1D02}">
      <dgm:prSet/>
      <dgm:spPr/>
      <dgm:t>
        <a:bodyPr/>
        <a:lstStyle/>
        <a:p>
          <a:endParaRPr lang="en-US"/>
        </a:p>
      </dgm:t>
    </dgm:pt>
    <dgm:pt modelId="{7FD3A50D-6235-464E-B963-7BA161D9E303}">
      <dgm:prSet/>
      <dgm:spPr/>
      <dgm:t>
        <a:bodyPr/>
        <a:lstStyle/>
        <a:p>
          <a:r>
            <a:rPr lang="en-US" b="1" i="0" dirty="0"/>
            <a:t>NUI</a:t>
          </a:r>
          <a:r>
            <a:rPr lang="en-US" b="0" i="0" dirty="0"/>
            <a:t> (</a:t>
          </a:r>
          <a:r>
            <a:rPr lang="en-US" b="0" i="1" dirty="0"/>
            <a:t>Natural user interface</a:t>
          </a:r>
          <a:r>
            <a:rPr lang="en-US" b="0" i="0" dirty="0"/>
            <a:t>): </a:t>
          </a:r>
          <a:r>
            <a:rPr lang="en-US" b="0" i="0" dirty="0" err="1"/>
            <a:t>Interfaz</a:t>
          </a:r>
          <a:r>
            <a:rPr lang="en-US" b="0" i="0" dirty="0"/>
            <a:t> natural de </a:t>
          </a:r>
          <a:r>
            <a:rPr lang="en-US" b="0" i="0" dirty="0" err="1"/>
            <a:t>usuario</a:t>
          </a:r>
          <a:r>
            <a:rPr lang="en-US" b="0" i="0" dirty="0"/>
            <a:t>.</a:t>
          </a:r>
          <a:endParaRPr lang="en-US" dirty="0"/>
        </a:p>
      </dgm:t>
    </dgm:pt>
    <dgm:pt modelId="{A36EE932-C74B-45A4-9358-D4938B25BFC5}" type="parTrans" cxnId="{439C7D3B-EF0F-43FA-8BDC-F2B154866A6D}">
      <dgm:prSet/>
      <dgm:spPr/>
      <dgm:t>
        <a:bodyPr/>
        <a:lstStyle/>
        <a:p>
          <a:endParaRPr lang="en-US"/>
        </a:p>
      </dgm:t>
    </dgm:pt>
    <dgm:pt modelId="{DBC4080B-ADBA-403E-9547-09EC355E941C}" type="sibTrans" cxnId="{439C7D3B-EF0F-43FA-8BDC-F2B154866A6D}">
      <dgm:prSet/>
      <dgm:spPr/>
      <dgm:t>
        <a:bodyPr/>
        <a:lstStyle/>
        <a:p>
          <a:endParaRPr lang="en-US"/>
        </a:p>
      </dgm:t>
    </dgm:pt>
    <dgm:pt modelId="{7FE0A460-D341-49E3-80B6-0278C4040933}">
      <dgm:prSet/>
      <dgm:spPr/>
      <dgm:t>
        <a:bodyPr/>
        <a:lstStyle/>
        <a:p>
          <a:r>
            <a:rPr lang="en-US" b="1" i="0" dirty="0"/>
            <a:t>GUI</a:t>
          </a:r>
          <a:r>
            <a:rPr lang="en-US" b="0" i="0" dirty="0"/>
            <a:t> (</a:t>
          </a:r>
          <a:r>
            <a:rPr lang="en-US" b="0" i="1" dirty="0"/>
            <a:t>Graphical user interface</a:t>
          </a:r>
          <a:r>
            <a:rPr lang="en-US" b="0" i="0" dirty="0"/>
            <a:t>): </a:t>
          </a:r>
          <a:r>
            <a:rPr lang="en-US" b="0" i="0" dirty="0" err="1"/>
            <a:t>Interfaz</a:t>
          </a:r>
          <a:r>
            <a:rPr lang="en-US" b="0" i="0" dirty="0"/>
            <a:t> </a:t>
          </a:r>
          <a:r>
            <a:rPr lang="en-US" b="0" i="0" dirty="0" err="1"/>
            <a:t>gráfica</a:t>
          </a:r>
          <a:r>
            <a:rPr lang="en-US" b="0" i="0" dirty="0"/>
            <a:t> de </a:t>
          </a:r>
          <a:r>
            <a:rPr lang="en-US" b="0" i="0" dirty="0" err="1"/>
            <a:t>usuario</a:t>
          </a:r>
          <a:r>
            <a:rPr lang="en-US" b="0" i="0" dirty="0"/>
            <a:t>.</a:t>
          </a:r>
          <a:endParaRPr lang="en-US" dirty="0"/>
        </a:p>
      </dgm:t>
    </dgm:pt>
    <dgm:pt modelId="{C1243825-12D7-47A3-8834-8EEB660F44FF}" type="parTrans" cxnId="{2D514F89-FA06-4BB1-848F-4974693C7004}">
      <dgm:prSet/>
      <dgm:spPr/>
      <dgm:t>
        <a:bodyPr/>
        <a:lstStyle/>
        <a:p>
          <a:endParaRPr lang="en-US"/>
        </a:p>
      </dgm:t>
    </dgm:pt>
    <dgm:pt modelId="{B6E97E8A-4527-46E6-A4E2-93C14E523BB8}" type="sibTrans" cxnId="{2D514F89-FA06-4BB1-848F-4974693C7004}">
      <dgm:prSet/>
      <dgm:spPr/>
      <dgm:t>
        <a:bodyPr/>
        <a:lstStyle/>
        <a:p>
          <a:endParaRPr lang="en-US"/>
        </a:p>
      </dgm:t>
    </dgm:pt>
    <dgm:pt modelId="{D24C6BA1-41DF-4A0D-BBA1-433F2D844A13}">
      <dgm:prSet/>
      <dgm:spPr/>
      <dgm:t>
        <a:bodyPr/>
        <a:lstStyle/>
        <a:p>
          <a:r>
            <a:rPr lang="es-US" dirty="0"/>
            <a:t>OUI (</a:t>
          </a:r>
          <a:r>
            <a:rPr lang="es-US" dirty="0" err="1"/>
            <a:t>Organic</a:t>
          </a:r>
          <a:r>
            <a:rPr lang="es-US" dirty="0"/>
            <a:t> </a:t>
          </a:r>
          <a:r>
            <a:rPr lang="es-US" dirty="0" err="1"/>
            <a:t>User</a:t>
          </a:r>
          <a:r>
            <a:rPr lang="es-US" dirty="0"/>
            <a:t> Interface)</a:t>
          </a:r>
          <a:r>
            <a:rPr lang="en-US" dirty="0"/>
            <a:t>: </a:t>
          </a:r>
          <a:r>
            <a:rPr lang="en-US" dirty="0" err="1"/>
            <a:t>Interfaz</a:t>
          </a:r>
          <a:r>
            <a:rPr lang="en-US" dirty="0"/>
            <a:t> de </a:t>
          </a:r>
          <a:r>
            <a:rPr lang="en-US" dirty="0" err="1"/>
            <a:t>Usuario</a:t>
          </a:r>
          <a:r>
            <a:rPr lang="en-US" dirty="0"/>
            <a:t> Org</a:t>
          </a:r>
          <a:r>
            <a:rPr lang="es-US" dirty="0" err="1"/>
            <a:t>ánica</a:t>
          </a:r>
          <a:endParaRPr lang="en-US" dirty="0"/>
        </a:p>
      </dgm:t>
    </dgm:pt>
    <dgm:pt modelId="{87331C4C-5E2D-4F18-BA08-99F5BBA50238}" type="parTrans" cxnId="{413C8615-E801-4169-AF66-8A419D19A220}">
      <dgm:prSet/>
      <dgm:spPr/>
    </dgm:pt>
    <dgm:pt modelId="{252BDB8F-5897-4745-9E9F-97C055C7303C}" type="sibTrans" cxnId="{413C8615-E801-4169-AF66-8A419D19A220}">
      <dgm:prSet/>
      <dgm:spPr/>
    </dgm:pt>
    <dgm:pt modelId="{2F13673F-0303-4087-900A-0E825BF06584}" type="pres">
      <dgm:prSet presAssocID="{EACCEA4C-9E85-4ED6-AC11-534C1C178D87}" presName="linear" presStyleCnt="0">
        <dgm:presLayoutVars>
          <dgm:animLvl val="lvl"/>
          <dgm:resizeHandles val="exact"/>
        </dgm:presLayoutVars>
      </dgm:prSet>
      <dgm:spPr/>
    </dgm:pt>
    <dgm:pt modelId="{92004A60-542D-4832-BC7F-CA4F2C20EA9F}" type="pres">
      <dgm:prSet presAssocID="{22C69C9C-092D-46F0-A898-96BA6623A89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70BFBA4-2CE6-42E2-8DD6-C33B7DADB3B7}" type="pres">
      <dgm:prSet presAssocID="{C7743CC9-5B86-41FD-A1FC-50320D0AE692}" presName="spacer" presStyleCnt="0"/>
      <dgm:spPr/>
    </dgm:pt>
    <dgm:pt modelId="{8882DA41-D91A-4F88-B27A-1A9306BAF087}" type="pres">
      <dgm:prSet presAssocID="{7FE0A460-D341-49E3-80B6-0278C404093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2B634AD-3E3E-4D03-96C0-81FBE71DDBB0}" type="pres">
      <dgm:prSet presAssocID="{B6E97E8A-4527-46E6-A4E2-93C14E523BB8}" presName="spacer" presStyleCnt="0"/>
      <dgm:spPr/>
    </dgm:pt>
    <dgm:pt modelId="{BE1593AB-6733-4E50-84F3-38F1BD6A67F5}" type="pres">
      <dgm:prSet presAssocID="{D24C6BA1-41DF-4A0D-BBA1-433F2D844A1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E2CB50D-CF83-4896-A032-C97A0D9B04CD}" type="pres">
      <dgm:prSet presAssocID="{252BDB8F-5897-4745-9E9F-97C055C7303C}" presName="spacer" presStyleCnt="0"/>
      <dgm:spPr/>
    </dgm:pt>
    <dgm:pt modelId="{4AE28B55-0C85-4C71-9903-7B853EE0CD2A}" type="pres">
      <dgm:prSet presAssocID="{7FD3A50D-6235-464E-B963-7BA161D9E30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41CE514-B332-4FE0-A20D-A649F06DC9E6}" type="presOf" srcId="{7FD3A50D-6235-464E-B963-7BA161D9E303}" destId="{4AE28B55-0C85-4C71-9903-7B853EE0CD2A}" srcOrd="0" destOrd="0" presId="urn:microsoft.com/office/officeart/2005/8/layout/vList2"/>
    <dgm:cxn modelId="{413C8615-E801-4169-AF66-8A419D19A220}" srcId="{EACCEA4C-9E85-4ED6-AC11-534C1C178D87}" destId="{D24C6BA1-41DF-4A0D-BBA1-433F2D844A13}" srcOrd="2" destOrd="0" parTransId="{87331C4C-5E2D-4F18-BA08-99F5BBA50238}" sibTransId="{252BDB8F-5897-4745-9E9F-97C055C7303C}"/>
    <dgm:cxn modelId="{9C48281C-C758-4C26-B8EC-45AD77D58E29}" type="presOf" srcId="{22C69C9C-092D-46F0-A898-96BA6623A89C}" destId="{92004A60-542D-4832-BC7F-CA4F2C20EA9F}" srcOrd="0" destOrd="0" presId="urn:microsoft.com/office/officeart/2005/8/layout/vList2"/>
    <dgm:cxn modelId="{BEE92139-C7FF-4C81-9DD2-54597B3D3F5D}" type="presOf" srcId="{7FE0A460-D341-49E3-80B6-0278C4040933}" destId="{8882DA41-D91A-4F88-B27A-1A9306BAF087}" srcOrd="0" destOrd="0" presId="urn:microsoft.com/office/officeart/2005/8/layout/vList2"/>
    <dgm:cxn modelId="{439C7D3B-EF0F-43FA-8BDC-F2B154866A6D}" srcId="{EACCEA4C-9E85-4ED6-AC11-534C1C178D87}" destId="{7FD3A50D-6235-464E-B963-7BA161D9E303}" srcOrd="3" destOrd="0" parTransId="{A36EE932-C74B-45A4-9358-D4938B25BFC5}" sibTransId="{DBC4080B-ADBA-403E-9547-09EC355E941C}"/>
    <dgm:cxn modelId="{E003846B-297F-4173-B673-03DE283D1D02}" srcId="{EACCEA4C-9E85-4ED6-AC11-534C1C178D87}" destId="{22C69C9C-092D-46F0-A898-96BA6623A89C}" srcOrd="0" destOrd="0" parTransId="{DBF19523-2A60-41A7-998B-1375461C7EC3}" sibTransId="{C7743CC9-5B86-41FD-A1FC-50320D0AE692}"/>
    <dgm:cxn modelId="{A6DD517F-EBDD-43AA-89F5-C4385B63C93E}" type="presOf" srcId="{EACCEA4C-9E85-4ED6-AC11-534C1C178D87}" destId="{2F13673F-0303-4087-900A-0E825BF06584}" srcOrd="0" destOrd="0" presId="urn:microsoft.com/office/officeart/2005/8/layout/vList2"/>
    <dgm:cxn modelId="{2D514F89-FA06-4BB1-848F-4974693C7004}" srcId="{EACCEA4C-9E85-4ED6-AC11-534C1C178D87}" destId="{7FE0A460-D341-49E3-80B6-0278C4040933}" srcOrd="1" destOrd="0" parTransId="{C1243825-12D7-47A3-8834-8EEB660F44FF}" sibTransId="{B6E97E8A-4527-46E6-A4E2-93C14E523BB8}"/>
    <dgm:cxn modelId="{CD499E8A-F84C-4BB9-9330-44D9FE2B2867}" type="presOf" srcId="{D24C6BA1-41DF-4A0D-BBA1-433F2D844A13}" destId="{BE1593AB-6733-4E50-84F3-38F1BD6A67F5}" srcOrd="0" destOrd="0" presId="urn:microsoft.com/office/officeart/2005/8/layout/vList2"/>
    <dgm:cxn modelId="{E25163C0-EEE2-4D68-ACF8-A9768002B857}" type="presParOf" srcId="{2F13673F-0303-4087-900A-0E825BF06584}" destId="{92004A60-542D-4832-BC7F-CA4F2C20EA9F}" srcOrd="0" destOrd="0" presId="urn:microsoft.com/office/officeart/2005/8/layout/vList2"/>
    <dgm:cxn modelId="{33970EA6-75D8-43F2-A2C6-64BF016810F8}" type="presParOf" srcId="{2F13673F-0303-4087-900A-0E825BF06584}" destId="{170BFBA4-2CE6-42E2-8DD6-C33B7DADB3B7}" srcOrd="1" destOrd="0" presId="urn:microsoft.com/office/officeart/2005/8/layout/vList2"/>
    <dgm:cxn modelId="{AB907993-FCD2-404E-A059-238F92B40143}" type="presParOf" srcId="{2F13673F-0303-4087-900A-0E825BF06584}" destId="{8882DA41-D91A-4F88-B27A-1A9306BAF087}" srcOrd="2" destOrd="0" presId="urn:microsoft.com/office/officeart/2005/8/layout/vList2"/>
    <dgm:cxn modelId="{DAD2BEDD-BF7E-400F-B7DA-BF7AE84F12F1}" type="presParOf" srcId="{2F13673F-0303-4087-900A-0E825BF06584}" destId="{02B634AD-3E3E-4D03-96C0-81FBE71DDBB0}" srcOrd="3" destOrd="0" presId="urn:microsoft.com/office/officeart/2005/8/layout/vList2"/>
    <dgm:cxn modelId="{BBADA493-4818-4BBB-84F0-F5C626BB95AA}" type="presParOf" srcId="{2F13673F-0303-4087-900A-0E825BF06584}" destId="{BE1593AB-6733-4E50-84F3-38F1BD6A67F5}" srcOrd="4" destOrd="0" presId="urn:microsoft.com/office/officeart/2005/8/layout/vList2"/>
    <dgm:cxn modelId="{B900C637-26D7-4B91-906B-1361A28231BF}" type="presParOf" srcId="{2F13673F-0303-4087-900A-0E825BF06584}" destId="{3E2CB50D-CF83-4896-A032-C97A0D9B04CD}" srcOrd="5" destOrd="0" presId="urn:microsoft.com/office/officeart/2005/8/layout/vList2"/>
    <dgm:cxn modelId="{287D6CCA-5742-4709-9523-B5D3B97D6B91}" type="presParOf" srcId="{2F13673F-0303-4087-900A-0E825BF06584}" destId="{4AE28B55-0C85-4C71-9903-7B853EE0CD2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9C3138-BDEA-4DE8-91CC-244502082D0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429197A-6AB4-49AF-9D62-6CA41881D18E}">
      <dgm:prSet/>
      <dgm:spPr/>
      <dgm:t>
        <a:bodyPr/>
        <a:lstStyle/>
        <a:p>
          <a:r>
            <a:rPr lang="es-US"/>
            <a:t>Sencillez</a:t>
          </a:r>
          <a:endParaRPr lang="en-US"/>
        </a:p>
      </dgm:t>
    </dgm:pt>
    <dgm:pt modelId="{87E5F0C5-ED7A-4B61-AFC9-EF1AAE6230BB}" type="parTrans" cxnId="{F5B27129-C6C1-4564-A6BD-57245335BC6A}">
      <dgm:prSet/>
      <dgm:spPr/>
      <dgm:t>
        <a:bodyPr/>
        <a:lstStyle/>
        <a:p>
          <a:endParaRPr lang="en-US"/>
        </a:p>
      </dgm:t>
    </dgm:pt>
    <dgm:pt modelId="{BEE6A23A-6D75-403F-A134-C449963528DD}" type="sibTrans" cxnId="{F5B27129-C6C1-4564-A6BD-57245335BC6A}">
      <dgm:prSet/>
      <dgm:spPr/>
      <dgm:t>
        <a:bodyPr/>
        <a:lstStyle/>
        <a:p>
          <a:endParaRPr lang="en-US"/>
        </a:p>
      </dgm:t>
    </dgm:pt>
    <dgm:pt modelId="{47DC2ABE-4106-48FC-9C3D-2FAEEC3ED4BC}">
      <dgm:prSet/>
      <dgm:spPr/>
      <dgm:t>
        <a:bodyPr/>
        <a:lstStyle/>
        <a:p>
          <a:r>
            <a:rPr lang="es-US"/>
            <a:t>Rapidez de operación</a:t>
          </a:r>
          <a:endParaRPr lang="en-US"/>
        </a:p>
      </dgm:t>
    </dgm:pt>
    <dgm:pt modelId="{72473FA4-DB57-466E-956F-EF6197C85750}" type="parTrans" cxnId="{D3CB8344-E70B-4C38-A90B-65CDDDC09DCB}">
      <dgm:prSet/>
      <dgm:spPr/>
      <dgm:t>
        <a:bodyPr/>
        <a:lstStyle/>
        <a:p>
          <a:endParaRPr lang="en-US"/>
        </a:p>
      </dgm:t>
    </dgm:pt>
    <dgm:pt modelId="{5F0451A1-1E6B-4E78-A4B6-B8561FB8B95B}" type="sibTrans" cxnId="{D3CB8344-E70B-4C38-A90B-65CDDDC09DCB}">
      <dgm:prSet/>
      <dgm:spPr/>
      <dgm:t>
        <a:bodyPr/>
        <a:lstStyle/>
        <a:p>
          <a:endParaRPr lang="en-US"/>
        </a:p>
      </dgm:t>
    </dgm:pt>
    <dgm:pt modelId="{40D6F132-49C7-4539-BC58-0648B3F54D1C}">
      <dgm:prSet/>
      <dgm:spPr/>
      <dgm:t>
        <a:bodyPr/>
        <a:lstStyle/>
        <a:p>
          <a:r>
            <a:rPr lang="es-US"/>
            <a:t>Usabilidad</a:t>
          </a:r>
          <a:endParaRPr lang="en-US"/>
        </a:p>
      </dgm:t>
    </dgm:pt>
    <dgm:pt modelId="{A0F63EB5-4097-4EE3-A671-78FE944572A0}" type="parTrans" cxnId="{FA729449-7BAE-4974-8E7A-AC7B0977D16F}">
      <dgm:prSet/>
      <dgm:spPr/>
      <dgm:t>
        <a:bodyPr/>
        <a:lstStyle/>
        <a:p>
          <a:endParaRPr lang="en-US"/>
        </a:p>
      </dgm:t>
    </dgm:pt>
    <dgm:pt modelId="{6C3AAFE0-6A63-4998-8F0E-940FF1E6C63C}" type="sibTrans" cxnId="{FA729449-7BAE-4974-8E7A-AC7B0977D16F}">
      <dgm:prSet/>
      <dgm:spPr/>
      <dgm:t>
        <a:bodyPr/>
        <a:lstStyle/>
        <a:p>
          <a:endParaRPr lang="en-US"/>
        </a:p>
      </dgm:t>
    </dgm:pt>
    <dgm:pt modelId="{5F6E9005-82D2-439F-9E36-3D09A8F0B385}" type="pres">
      <dgm:prSet presAssocID="{3D9C3138-BDEA-4DE8-91CC-244502082D0C}" presName="root" presStyleCnt="0">
        <dgm:presLayoutVars>
          <dgm:dir/>
          <dgm:resizeHandles val="exact"/>
        </dgm:presLayoutVars>
      </dgm:prSet>
      <dgm:spPr/>
    </dgm:pt>
    <dgm:pt modelId="{996FE850-07D2-481C-96EE-CBF20CA8817F}" type="pres">
      <dgm:prSet presAssocID="{5429197A-6AB4-49AF-9D62-6CA41881D18E}" presName="compNode" presStyleCnt="0"/>
      <dgm:spPr/>
    </dgm:pt>
    <dgm:pt modelId="{21C8982E-547E-4C01-97E9-A0AB64856502}" type="pres">
      <dgm:prSet presAssocID="{5429197A-6AB4-49AF-9D62-6CA41881D18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lder"/>
        </a:ext>
      </dgm:extLst>
    </dgm:pt>
    <dgm:pt modelId="{4BC972FF-3955-4DC3-B94F-1811B9633FAC}" type="pres">
      <dgm:prSet presAssocID="{5429197A-6AB4-49AF-9D62-6CA41881D18E}" presName="spaceRect" presStyleCnt="0"/>
      <dgm:spPr/>
    </dgm:pt>
    <dgm:pt modelId="{73DD28B2-9339-475D-B1B4-8457C54F9225}" type="pres">
      <dgm:prSet presAssocID="{5429197A-6AB4-49AF-9D62-6CA41881D18E}" presName="textRect" presStyleLbl="revTx" presStyleIdx="0" presStyleCnt="3">
        <dgm:presLayoutVars>
          <dgm:chMax val="1"/>
          <dgm:chPref val="1"/>
        </dgm:presLayoutVars>
      </dgm:prSet>
      <dgm:spPr/>
    </dgm:pt>
    <dgm:pt modelId="{84E3628D-D3CC-4DBF-BA49-7DE67E4B1091}" type="pres">
      <dgm:prSet presAssocID="{BEE6A23A-6D75-403F-A134-C449963528DD}" presName="sibTrans" presStyleCnt="0"/>
      <dgm:spPr/>
    </dgm:pt>
    <dgm:pt modelId="{F5059CD4-5F58-44FE-8E12-BBD061E44B6B}" type="pres">
      <dgm:prSet presAssocID="{47DC2ABE-4106-48FC-9C3D-2FAEEC3ED4BC}" presName="compNode" presStyleCnt="0"/>
      <dgm:spPr/>
    </dgm:pt>
    <dgm:pt modelId="{CCE799E5-C1B4-4F14-9C9B-C9022CA29A8D}" type="pres">
      <dgm:prSet presAssocID="{47DC2ABE-4106-48FC-9C3D-2FAEEC3ED4B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st Forward"/>
        </a:ext>
      </dgm:extLst>
    </dgm:pt>
    <dgm:pt modelId="{6F6E7394-87F2-4290-A5ED-5468F8057F6A}" type="pres">
      <dgm:prSet presAssocID="{47DC2ABE-4106-48FC-9C3D-2FAEEC3ED4BC}" presName="spaceRect" presStyleCnt="0"/>
      <dgm:spPr/>
    </dgm:pt>
    <dgm:pt modelId="{25CF14C2-70A1-4E3C-83FA-F5C44CED48B0}" type="pres">
      <dgm:prSet presAssocID="{47DC2ABE-4106-48FC-9C3D-2FAEEC3ED4BC}" presName="textRect" presStyleLbl="revTx" presStyleIdx="1" presStyleCnt="3">
        <dgm:presLayoutVars>
          <dgm:chMax val="1"/>
          <dgm:chPref val="1"/>
        </dgm:presLayoutVars>
      </dgm:prSet>
      <dgm:spPr/>
    </dgm:pt>
    <dgm:pt modelId="{8642293D-D3AC-4F0E-B762-4593F2F81017}" type="pres">
      <dgm:prSet presAssocID="{5F0451A1-1E6B-4E78-A4B6-B8561FB8B95B}" presName="sibTrans" presStyleCnt="0"/>
      <dgm:spPr/>
    </dgm:pt>
    <dgm:pt modelId="{529247BD-F44C-40FF-8D1B-7881585B7013}" type="pres">
      <dgm:prSet presAssocID="{40D6F132-49C7-4539-BC58-0648B3F54D1C}" presName="compNode" presStyleCnt="0"/>
      <dgm:spPr/>
    </dgm:pt>
    <dgm:pt modelId="{B82A00CC-A797-4DDC-82C1-569541A85715}" type="pres">
      <dgm:prSet presAssocID="{40D6F132-49C7-4539-BC58-0648B3F54D1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ploy"/>
        </a:ext>
      </dgm:extLst>
    </dgm:pt>
    <dgm:pt modelId="{BDC8233E-9C48-48BF-B721-7FAEDE3360CB}" type="pres">
      <dgm:prSet presAssocID="{40D6F132-49C7-4539-BC58-0648B3F54D1C}" presName="spaceRect" presStyleCnt="0"/>
      <dgm:spPr/>
    </dgm:pt>
    <dgm:pt modelId="{F0B07E6A-F029-4693-B4D9-CF4A0DEC5379}" type="pres">
      <dgm:prSet presAssocID="{40D6F132-49C7-4539-BC58-0648B3F54D1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4FD8007-127B-4A0F-A542-D24174E9E0F8}" type="presOf" srcId="{47DC2ABE-4106-48FC-9C3D-2FAEEC3ED4BC}" destId="{25CF14C2-70A1-4E3C-83FA-F5C44CED48B0}" srcOrd="0" destOrd="0" presId="urn:microsoft.com/office/officeart/2018/2/layout/IconLabelList"/>
    <dgm:cxn modelId="{F5B27129-C6C1-4564-A6BD-57245335BC6A}" srcId="{3D9C3138-BDEA-4DE8-91CC-244502082D0C}" destId="{5429197A-6AB4-49AF-9D62-6CA41881D18E}" srcOrd="0" destOrd="0" parTransId="{87E5F0C5-ED7A-4B61-AFC9-EF1AAE6230BB}" sibTransId="{BEE6A23A-6D75-403F-A134-C449963528DD}"/>
    <dgm:cxn modelId="{1FA1EB2E-6AB0-42A8-B93F-596DC8529278}" type="presOf" srcId="{5429197A-6AB4-49AF-9D62-6CA41881D18E}" destId="{73DD28B2-9339-475D-B1B4-8457C54F9225}" srcOrd="0" destOrd="0" presId="urn:microsoft.com/office/officeart/2018/2/layout/IconLabelList"/>
    <dgm:cxn modelId="{D3CB8344-E70B-4C38-A90B-65CDDDC09DCB}" srcId="{3D9C3138-BDEA-4DE8-91CC-244502082D0C}" destId="{47DC2ABE-4106-48FC-9C3D-2FAEEC3ED4BC}" srcOrd="1" destOrd="0" parTransId="{72473FA4-DB57-466E-956F-EF6197C85750}" sibTransId="{5F0451A1-1E6B-4E78-A4B6-B8561FB8B95B}"/>
    <dgm:cxn modelId="{9DE26747-35F1-44D6-BF4D-8471DF6B74D1}" type="presOf" srcId="{3D9C3138-BDEA-4DE8-91CC-244502082D0C}" destId="{5F6E9005-82D2-439F-9E36-3D09A8F0B385}" srcOrd="0" destOrd="0" presId="urn:microsoft.com/office/officeart/2018/2/layout/IconLabelList"/>
    <dgm:cxn modelId="{FA729449-7BAE-4974-8E7A-AC7B0977D16F}" srcId="{3D9C3138-BDEA-4DE8-91CC-244502082D0C}" destId="{40D6F132-49C7-4539-BC58-0648B3F54D1C}" srcOrd="2" destOrd="0" parTransId="{A0F63EB5-4097-4EE3-A671-78FE944572A0}" sibTransId="{6C3AAFE0-6A63-4998-8F0E-940FF1E6C63C}"/>
    <dgm:cxn modelId="{69BD6DB5-7147-4146-902E-029099B5455F}" type="presOf" srcId="{40D6F132-49C7-4539-BC58-0648B3F54D1C}" destId="{F0B07E6A-F029-4693-B4D9-CF4A0DEC5379}" srcOrd="0" destOrd="0" presId="urn:microsoft.com/office/officeart/2018/2/layout/IconLabelList"/>
    <dgm:cxn modelId="{18F463D0-549F-498E-B9F8-8C946F2B3C7F}" type="presParOf" srcId="{5F6E9005-82D2-439F-9E36-3D09A8F0B385}" destId="{996FE850-07D2-481C-96EE-CBF20CA8817F}" srcOrd="0" destOrd="0" presId="urn:microsoft.com/office/officeart/2018/2/layout/IconLabelList"/>
    <dgm:cxn modelId="{656754BE-29AE-456D-8A58-7C1EE3EEE1CD}" type="presParOf" srcId="{996FE850-07D2-481C-96EE-CBF20CA8817F}" destId="{21C8982E-547E-4C01-97E9-A0AB64856502}" srcOrd="0" destOrd="0" presId="urn:microsoft.com/office/officeart/2018/2/layout/IconLabelList"/>
    <dgm:cxn modelId="{D9A47C09-DEF6-4B25-88D0-D3C0A564672E}" type="presParOf" srcId="{996FE850-07D2-481C-96EE-CBF20CA8817F}" destId="{4BC972FF-3955-4DC3-B94F-1811B9633FAC}" srcOrd="1" destOrd="0" presId="urn:microsoft.com/office/officeart/2018/2/layout/IconLabelList"/>
    <dgm:cxn modelId="{87A17D20-B5DB-4613-B293-95588BCD5221}" type="presParOf" srcId="{996FE850-07D2-481C-96EE-CBF20CA8817F}" destId="{73DD28B2-9339-475D-B1B4-8457C54F9225}" srcOrd="2" destOrd="0" presId="urn:microsoft.com/office/officeart/2018/2/layout/IconLabelList"/>
    <dgm:cxn modelId="{D6D75E0E-A6F0-44BD-8448-F1E411BCB06B}" type="presParOf" srcId="{5F6E9005-82D2-439F-9E36-3D09A8F0B385}" destId="{84E3628D-D3CC-4DBF-BA49-7DE67E4B1091}" srcOrd="1" destOrd="0" presId="urn:microsoft.com/office/officeart/2018/2/layout/IconLabelList"/>
    <dgm:cxn modelId="{67DE55F7-EB4B-45E5-AF9E-6AA450E5D1A7}" type="presParOf" srcId="{5F6E9005-82D2-439F-9E36-3D09A8F0B385}" destId="{F5059CD4-5F58-44FE-8E12-BBD061E44B6B}" srcOrd="2" destOrd="0" presId="urn:microsoft.com/office/officeart/2018/2/layout/IconLabelList"/>
    <dgm:cxn modelId="{5CA6B66B-E596-4A6D-A1F1-488470B56385}" type="presParOf" srcId="{F5059CD4-5F58-44FE-8E12-BBD061E44B6B}" destId="{CCE799E5-C1B4-4F14-9C9B-C9022CA29A8D}" srcOrd="0" destOrd="0" presId="urn:microsoft.com/office/officeart/2018/2/layout/IconLabelList"/>
    <dgm:cxn modelId="{A38BDD85-69D0-49F3-B1F1-9C79AEF80FF1}" type="presParOf" srcId="{F5059CD4-5F58-44FE-8E12-BBD061E44B6B}" destId="{6F6E7394-87F2-4290-A5ED-5468F8057F6A}" srcOrd="1" destOrd="0" presId="urn:microsoft.com/office/officeart/2018/2/layout/IconLabelList"/>
    <dgm:cxn modelId="{45822ECF-1B55-41C6-A759-8CF22D97F0D3}" type="presParOf" srcId="{F5059CD4-5F58-44FE-8E12-BBD061E44B6B}" destId="{25CF14C2-70A1-4E3C-83FA-F5C44CED48B0}" srcOrd="2" destOrd="0" presId="urn:microsoft.com/office/officeart/2018/2/layout/IconLabelList"/>
    <dgm:cxn modelId="{65326E78-D283-492A-A08B-3499E12484A7}" type="presParOf" srcId="{5F6E9005-82D2-439F-9E36-3D09A8F0B385}" destId="{8642293D-D3AC-4F0E-B762-4593F2F81017}" srcOrd="3" destOrd="0" presId="urn:microsoft.com/office/officeart/2018/2/layout/IconLabelList"/>
    <dgm:cxn modelId="{2802773F-7BA8-48D0-B2B0-2069772CF666}" type="presParOf" srcId="{5F6E9005-82D2-439F-9E36-3D09A8F0B385}" destId="{529247BD-F44C-40FF-8D1B-7881585B7013}" srcOrd="4" destOrd="0" presId="urn:microsoft.com/office/officeart/2018/2/layout/IconLabelList"/>
    <dgm:cxn modelId="{55681FE8-45C0-4579-9177-A92431F556AF}" type="presParOf" srcId="{529247BD-F44C-40FF-8D1B-7881585B7013}" destId="{B82A00CC-A797-4DDC-82C1-569541A85715}" srcOrd="0" destOrd="0" presId="urn:microsoft.com/office/officeart/2018/2/layout/IconLabelList"/>
    <dgm:cxn modelId="{C80B9F1A-E7D6-4536-8124-47260D4721AC}" type="presParOf" srcId="{529247BD-F44C-40FF-8D1B-7881585B7013}" destId="{BDC8233E-9C48-48BF-B721-7FAEDE3360CB}" srcOrd="1" destOrd="0" presId="urn:microsoft.com/office/officeart/2018/2/layout/IconLabelList"/>
    <dgm:cxn modelId="{07CD597A-DDE5-4A54-8DD4-BC1ADD0249AB}" type="presParOf" srcId="{529247BD-F44C-40FF-8D1B-7881585B7013}" destId="{F0B07E6A-F029-4693-B4D9-CF4A0DEC537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1CBE7F8-2C3D-4B49-BFC2-0F445CE56D3D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00B0D75-BE98-44A3-863E-14115857D6F8}">
      <dgm:prSet/>
      <dgm:spPr/>
      <dgm:t>
        <a:bodyPr/>
        <a:lstStyle/>
        <a:p>
          <a:r>
            <a:rPr lang="es-ES" b="1" i="0"/>
            <a:t>Visibilidad del estado del sistema.</a:t>
          </a:r>
          <a:endParaRPr lang="en-US"/>
        </a:p>
      </dgm:t>
    </dgm:pt>
    <dgm:pt modelId="{AF896C82-A9FE-4AF8-9EF2-77A944472683}" type="parTrans" cxnId="{AB3C54A3-5B12-401B-9B51-1F2BAE4504D2}">
      <dgm:prSet/>
      <dgm:spPr/>
      <dgm:t>
        <a:bodyPr/>
        <a:lstStyle/>
        <a:p>
          <a:endParaRPr lang="en-US"/>
        </a:p>
      </dgm:t>
    </dgm:pt>
    <dgm:pt modelId="{CC9CED39-9310-4CE2-A0C5-194F6F3520D5}" type="sibTrans" cxnId="{AB3C54A3-5B12-401B-9B51-1F2BAE4504D2}">
      <dgm:prSet/>
      <dgm:spPr/>
      <dgm:t>
        <a:bodyPr/>
        <a:lstStyle/>
        <a:p>
          <a:endParaRPr lang="en-US"/>
        </a:p>
      </dgm:t>
    </dgm:pt>
    <dgm:pt modelId="{8A8A02D4-5D00-44B8-8196-ED45CA906308}">
      <dgm:prSet/>
      <dgm:spPr/>
      <dgm:t>
        <a:bodyPr/>
        <a:lstStyle/>
        <a:p>
          <a:r>
            <a:rPr lang="es-ES" b="1" i="0"/>
            <a:t>Coincidencia entre el sistema y el mundo real</a:t>
          </a:r>
          <a:endParaRPr lang="en-US"/>
        </a:p>
      </dgm:t>
    </dgm:pt>
    <dgm:pt modelId="{2BF8D0DB-6410-489B-98F1-9D52303CAC64}" type="parTrans" cxnId="{86C0DBEB-554B-4B55-AA68-F6060D58410C}">
      <dgm:prSet/>
      <dgm:spPr/>
      <dgm:t>
        <a:bodyPr/>
        <a:lstStyle/>
        <a:p>
          <a:endParaRPr lang="en-US"/>
        </a:p>
      </dgm:t>
    </dgm:pt>
    <dgm:pt modelId="{FF677A8E-E2A9-4999-9203-F43308708FEE}" type="sibTrans" cxnId="{86C0DBEB-554B-4B55-AA68-F6060D58410C}">
      <dgm:prSet/>
      <dgm:spPr/>
      <dgm:t>
        <a:bodyPr/>
        <a:lstStyle/>
        <a:p>
          <a:endParaRPr lang="en-US"/>
        </a:p>
      </dgm:t>
    </dgm:pt>
    <dgm:pt modelId="{F881E7F5-C48C-4AAA-89E7-5F5DB41D692D}">
      <dgm:prSet/>
      <dgm:spPr/>
      <dgm:t>
        <a:bodyPr/>
        <a:lstStyle/>
        <a:p>
          <a:r>
            <a:rPr lang="es-ES" b="1" i="0"/>
            <a:t>Dale al usuario el control y la libertad</a:t>
          </a:r>
          <a:endParaRPr lang="en-US"/>
        </a:p>
      </dgm:t>
    </dgm:pt>
    <dgm:pt modelId="{2829B0BE-4A57-4834-A5F7-F8D337B690F1}" type="parTrans" cxnId="{C6C1683F-A319-41AE-B74B-5F5C9D67D4C3}">
      <dgm:prSet/>
      <dgm:spPr/>
      <dgm:t>
        <a:bodyPr/>
        <a:lstStyle/>
        <a:p>
          <a:endParaRPr lang="en-US"/>
        </a:p>
      </dgm:t>
    </dgm:pt>
    <dgm:pt modelId="{B8BB893F-566D-4077-873E-D09C618820A9}" type="sibTrans" cxnId="{C6C1683F-A319-41AE-B74B-5F5C9D67D4C3}">
      <dgm:prSet/>
      <dgm:spPr/>
      <dgm:t>
        <a:bodyPr/>
        <a:lstStyle/>
        <a:p>
          <a:endParaRPr lang="en-US"/>
        </a:p>
      </dgm:t>
    </dgm:pt>
    <dgm:pt modelId="{BEC62785-A3FD-4457-8E70-A5CB5E1A2C53}">
      <dgm:prSet/>
      <dgm:spPr/>
      <dgm:t>
        <a:bodyPr/>
        <a:lstStyle/>
        <a:p>
          <a:r>
            <a:rPr lang="en-US" b="1" i="0"/>
            <a:t>Consistencia y estándares</a:t>
          </a:r>
          <a:endParaRPr lang="en-US"/>
        </a:p>
      </dgm:t>
    </dgm:pt>
    <dgm:pt modelId="{1ACD5088-A647-419F-9D47-12F02F98D67B}" type="parTrans" cxnId="{8C3D6834-65E5-4FEB-BF69-229657DBDD12}">
      <dgm:prSet/>
      <dgm:spPr/>
      <dgm:t>
        <a:bodyPr/>
        <a:lstStyle/>
        <a:p>
          <a:endParaRPr lang="en-US"/>
        </a:p>
      </dgm:t>
    </dgm:pt>
    <dgm:pt modelId="{814063A9-B68D-4C12-ADCB-E522319073D6}" type="sibTrans" cxnId="{8C3D6834-65E5-4FEB-BF69-229657DBDD12}">
      <dgm:prSet/>
      <dgm:spPr/>
      <dgm:t>
        <a:bodyPr/>
        <a:lstStyle/>
        <a:p>
          <a:endParaRPr lang="en-US"/>
        </a:p>
      </dgm:t>
    </dgm:pt>
    <dgm:pt modelId="{92D481DC-4A1E-47E3-9C3E-76F2542986DB}">
      <dgm:prSet/>
      <dgm:spPr/>
      <dgm:t>
        <a:bodyPr/>
        <a:lstStyle/>
        <a:p>
          <a:r>
            <a:rPr lang="en-US" b="1" i="0"/>
            <a:t>Prevención de errores </a:t>
          </a:r>
          <a:endParaRPr lang="en-US"/>
        </a:p>
      </dgm:t>
    </dgm:pt>
    <dgm:pt modelId="{7CA6B7AC-CE1F-4ECB-8615-A5C0451B11AE}" type="parTrans" cxnId="{58AE7A32-DCF7-48D1-AC58-9A61DB3B609B}">
      <dgm:prSet/>
      <dgm:spPr/>
      <dgm:t>
        <a:bodyPr/>
        <a:lstStyle/>
        <a:p>
          <a:endParaRPr lang="en-US"/>
        </a:p>
      </dgm:t>
    </dgm:pt>
    <dgm:pt modelId="{1F890B2D-CF35-4EE0-A44E-A49565DC845E}" type="sibTrans" cxnId="{58AE7A32-DCF7-48D1-AC58-9A61DB3B609B}">
      <dgm:prSet/>
      <dgm:spPr/>
      <dgm:t>
        <a:bodyPr/>
        <a:lstStyle/>
        <a:p>
          <a:endParaRPr lang="en-US"/>
        </a:p>
      </dgm:t>
    </dgm:pt>
    <dgm:pt modelId="{A0E4AD1A-FFDC-44AB-B94D-C767FA4FC882}">
      <dgm:prSet/>
      <dgm:spPr/>
      <dgm:t>
        <a:bodyPr/>
        <a:lstStyle/>
        <a:p>
          <a:r>
            <a:rPr lang="es-ES" b="1" i="0"/>
            <a:t>Reconocer en lugar de recordar</a:t>
          </a:r>
          <a:endParaRPr lang="en-US"/>
        </a:p>
      </dgm:t>
    </dgm:pt>
    <dgm:pt modelId="{898941C9-5D93-4C90-B4EF-6D46C9D09FEC}" type="parTrans" cxnId="{F6F983FE-D0D1-4204-BE42-2E9C05EAAC20}">
      <dgm:prSet/>
      <dgm:spPr/>
      <dgm:t>
        <a:bodyPr/>
        <a:lstStyle/>
        <a:p>
          <a:endParaRPr lang="en-US"/>
        </a:p>
      </dgm:t>
    </dgm:pt>
    <dgm:pt modelId="{FD316D8E-911D-4335-87B6-859D762B72A5}" type="sibTrans" cxnId="{F6F983FE-D0D1-4204-BE42-2E9C05EAAC20}">
      <dgm:prSet/>
      <dgm:spPr/>
      <dgm:t>
        <a:bodyPr/>
        <a:lstStyle/>
        <a:p>
          <a:endParaRPr lang="en-US"/>
        </a:p>
      </dgm:t>
    </dgm:pt>
    <dgm:pt modelId="{02E28C35-7561-432B-B256-DA6D54823B3B}">
      <dgm:prSet/>
      <dgm:spPr/>
      <dgm:t>
        <a:bodyPr/>
        <a:lstStyle/>
        <a:p>
          <a:r>
            <a:rPr lang="es-ES" b="1" i="0"/>
            <a:t>Flexibilidad y eficiencia de uso</a:t>
          </a:r>
          <a:endParaRPr lang="en-US"/>
        </a:p>
      </dgm:t>
    </dgm:pt>
    <dgm:pt modelId="{34F203CA-CD89-48D2-83D4-40276D9FBC8C}" type="parTrans" cxnId="{524D3C82-1B1C-459E-B2F6-664A64F4D76B}">
      <dgm:prSet/>
      <dgm:spPr/>
      <dgm:t>
        <a:bodyPr/>
        <a:lstStyle/>
        <a:p>
          <a:endParaRPr lang="en-US"/>
        </a:p>
      </dgm:t>
    </dgm:pt>
    <dgm:pt modelId="{4ADA74A2-9FF6-4F8D-B531-A4A7F3B61378}" type="sibTrans" cxnId="{524D3C82-1B1C-459E-B2F6-664A64F4D76B}">
      <dgm:prSet/>
      <dgm:spPr/>
      <dgm:t>
        <a:bodyPr/>
        <a:lstStyle/>
        <a:p>
          <a:endParaRPr lang="en-US"/>
        </a:p>
      </dgm:t>
    </dgm:pt>
    <dgm:pt modelId="{C0B1C331-A692-4906-94EA-7395A8DBF6CE}">
      <dgm:prSet/>
      <dgm:spPr/>
      <dgm:t>
        <a:bodyPr/>
        <a:lstStyle/>
        <a:p>
          <a:r>
            <a:rPr lang="en-US" b="1" i="0"/>
            <a:t>Estética y diseño minimalista</a:t>
          </a:r>
          <a:endParaRPr lang="en-US"/>
        </a:p>
      </dgm:t>
    </dgm:pt>
    <dgm:pt modelId="{CD955FD3-15B8-4CF4-A7B1-5724459FBD4B}" type="parTrans" cxnId="{14DA413C-6BE1-4B32-938B-69FF49F7CBDB}">
      <dgm:prSet/>
      <dgm:spPr/>
      <dgm:t>
        <a:bodyPr/>
        <a:lstStyle/>
        <a:p>
          <a:endParaRPr lang="en-US"/>
        </a:p>
      </dgm:t>
    </dgm:pt>
    <dgm:pt modelId="{8E46FD86-86D5-44F6-A102-76EEA6377EFA}" type="sibTrans" cxnId="{14DA413C-6BE1-4B32-938B-69FF49F7CBDB}">
      <dgm:prSet/>
      <dgm:spPr/>
      <dgm:t>
        <a:bodyPr/>
        <a:lstStyle/>
        <a:p>
          <a:endParaRPr lang="en-US"/>
        </a:p>
      </dgm:t>
    </dgm:pt>
    <dgm:pt modelId="{83FC7846-8CE6-4696-9703-BE31E294C9F5}">
      <dgm:prSet/>
      <dgm:spPr/>
      <dgm:t>
        <a:bodyPr/>
        <a:lstStyle/>
        <a:p>
          <a:r>
            <a:rPr lang="es-ES" b="1" i="0"/>
            <a:t>Ayuda al usuario a reconocer, diagnosticar y recuperarse</a:t>
          </a:r>
          <a:br>
            <a:rPr lang="es-ES" b="1" i="0"/>
          </a:br>
          <a:r>
            <a:rPr lang="es-ES" b="1" i="0"/>
            <a:t>de los errores</a:t>
          </a:r>
          <a:endParaRPr lang="en-US"/>
        </a:p>
      </dgm:t>
    </dgm:pt>
    <dgm:pt modelId="{16986B10-8273-4322-BC57-D7A55B575FF2}" type="parTrans" cxnId="{870F5A36-38E9-4A34-A0E3-6FDCADF4E25A}">
      <dgm:prSet/>
      <dgm:spPr/>
      <dgm:t>
        <a:bodyPr/>
        <a:lstStyle/>
        <a:p>
          <a:endParaRPr lang="en-US"/>
        </a:p>
      </dgm:t>
    </dgm:pt>
    <dgm:pt modelId="{3663CD2E-255E-4620-A4B1-D02E9C54C4D1}" type="sibTrans" cxnId="{870F5A36-38E9-4A34-A0E3-6FDCADF4E25A}">
      <dgm:prSet/>
      <dgm:spPr/>
      <dgm:t>
        <a:bodyPr/>
        <a:lstStyle/>
        <a:p>
          <a:endParaRPr lang="en-US"/>
        </a:p>
      </dgm:t>
    </dgm:pt>
    <dgm:pt modelId="{87F9046E-8B7C-4728-AFA7-F9F1A97CEC18}">
      <dgm:prSet/>
      <dgm:spPr/>
      <dgm:t>
        <a:bodyPr/>
        <a:lstStyle/>
        <a:p>
          <a:r>
            <a:rPr lang="en-US" b="1" i="0"/>
            <a:t>Ayuda y documentación</a:t>
          </a:r>
          <a:endParaRPr lang="en-US"/>
        </a:p>
      </dgm:t>
    </dgm:pt>
    <dgm:pt modelId="{853FBA80-62B6-4F49-AD6E-62EF9A32549C}" type="parTrans" cxnId="{18E87743-F0AD-4D62-9B7C-91528A962821}">
      <dgm:prSet/>
      <dgm:spPr/>
      <dgm:t>
        <a:bodyPr/>
        <a:lstStyle/>
        <a:p>
          <a:endParaRPr lang="en-US"/>
        </a:p>
      </dgm:t>
    </dgm:pt>
    <dgm:pt modelId="{72AB9085-3D01-413D-AD1C-04E00673628B}" type="sibTrans" cxnId="{18E87743-F0AD-4D62-9B7C-91528A962821}">
      <dgm:prSet/>
      <dgm:spPr/>
      <dgm:t>
        <a:bodyPr/>
        <a:lstStyle/>
        <a:p>
          <a:endParaRPr lang="en-US"/>
        </a:p>
      </dgm:t>
    </dgm:pt>
    <dgm:pt modelId="{39DA82FB-FB62-42A1-A77C-5DF370BAC61F}" type="pres">
      <dgm:prSet presAssocID="{91CBE7F8-2C3D-4B49-BFC2-0F445CE56D3D}" presName="diagram" presStyleCnt="0">
        <dgm:presLayoutVars>
          <dgm:dir/>
          <dgm:resizeHandles val="exact"/>
        </dgm:presLayoutVars>
      </dgm:prSet>
      <dgm:spPr/>
    </dgm:pt>
    <dgm:pt modelId="{9A662A9D-7CDE-4971-9B16-79F29CCB6EA1}" type="pres">
      <dgm:prSet presAssocID="{A00B0D75-BE98-44A3-863E-14115857D6F8}" presName="node" presStyleLbl="node1" presStyleIdx="0" presStyleCnt="10">
        <dgm:presLayoutVars>
          <dgm:bulletEnabled val="1"/>
        </dgm:presLayoutVars>
      </dgm:prSet>
      <dgm:spPr/>
    </dgm:pt>
    <dgm:pt modelId="{C36FB6B4-1DB0-482A-ABDB-28D694C1D05D}" type="pres">
      <dgm:prSet presAssocID="{CC9CED39-9310-4CE2-A0C5-194F6F3520D5}" presName="sibTrans" presStyleCnt="0"/>
      <dgm:spPr/>
    </dgm:pt>
    <dgm:pt modelId="{F0779A9C-C2E6-4E7D-BD3F-A0C2DE20BD11}" type="pres">
      <dgm:prSet presAssocID="{8A8A02D4-5D00-44B8-8196-ED45CA906308}" presName="node" presStyleLbl="node1" presStyleIdx="1" presStyleCnt="10">
        <dgm:presLayoutVars>
          <dgm:bulletEnabled val="1"/>
        </dgm:presLayoutVars>
      </dgm:prSet>
      <dgm:spPr/>
    </dgm:pt>
    <dgm:pt modelId="{F3A73448-7BCE-45F7-8173-E5B88A476C53}" type="pres">
      <dgm:prSet presAssocID="{FF677A8E-E2A9-4999-9203-F43308708FEE}" presName="sibTrans" presStyleCnt="0"/>
      <dgm:spPr/>
    </dgm:pt>
    <dgm:pt modelId="{00120DB6-84BC-4521-8BED-029847BEA993}" type="pres">
      <dgm:prSet presAssocID="{F881E7F5-C48C-4AAA-89E7-5F5DB41D692D}" presName="node" presStyleLbl="node1" presStyleIdx="2" presStyleCnt="10">
        <dgm:presLayoutVars>
          <dgm:bulletEnabled val="1"/>
        </dgm:presLayoutVars>
      </dgm:prSet>
      <dgm:spPr/>
    </dgm:pt>
    <dgm:pt modelId="{C48E38F5-67C1-4F20-B00A-CB8047BE25E5}" type="pres">
      <dgm:prSet presAssocID="{B8BB893F-566D-4077-873E-D09C618820A9}" presName="sibTrans" presStyleCnt="0"/>
      <dgm:spPr/>
    </dgm:pt>
    <dgm:pt modelId="{D2629276-17C4-414D-8057-47C52915BE1F}" type="pres">
      <dgm:prSet presAssocID="{BEC62785-A3FD-4457-8E70-A5CB5E1A2C53}" presName="node" presStyleLbl="node1" presStyleIdx="3" presStyleCnt="10">
        <dgm:presLayoutVars>
          <dgm:bulletEnabled val="1"/>
        </dgm:presLayoutVars>
      </dgm:prSet>
      <dgm:spPr/>
    </dgm:pt>
    <dgm:pt modelId="{9E3DBD64-D814-4E0C-8F49-FC797E45E472}" type="pres">
      <dgm:prSet presAssocID="{814063A9-B68D-4C12-ADCB-E522319073D6}" presName="sibTrans" presStyleCnt="0"/>
      <dgm:spPr/>
    </dgm:pt>
    <dgm:pt modelId="{796D4A2F-36D6-4804-9544-037338EE9C5D}" type="pres">
      <dgm:prSet presAssocID="{92D481DC-4A1E-47E3-9C3E-76F2542986DB}" presName="node" presStyleLbl="node1" presStyleIdx="4" presStyleCnt="10">
        <dgm:presLayoutVars>
          <dgm:bulletEnabled val="1"/>
        </dgm:presLayoutVars>
      </dgm:prSet>
      <dgm:spPr/>
    </dgm:pt>
    <dgm:pt modelId="{AB931AE8-76CD-4B92-8D91-DDD441882ABD}" type="pres">
      <dgm:prSet presAssocID="{1F890B2D-CF35-4EE0-A44E-A49565DC845E}" presName="sibTrans" presStyleCnt="0"/>
      <dgm:spPr/>
    </dgm:pt>
    <dgm:pt modelId="{53013180-9586-490A-98EA-40EB047564D9}" type="pres">
      <dgm:prSet presAssocID="{A0E4AD1A-FFDC-44AB-B94D-C767FA4FC882}" presName="node" presStyleLbl="node1" presStyleIdx="5" presStyleCnt="10">
        <dgm:presLayoutVars>
          <dgm:bulletEnabled val="1"/>
        </dgm:presLayoutVars>
      </dgm:prSet>
      <dgm:spPr/>
    </dgm:pt>
    <dgm:pt modelId="{91BA2528-BBD7-4107-A439-7D1F559F7375}" type="pres">
      <dgm:prSet presAssocID="{FD316D8E-911D-4335-87B6-859D762B72A5}" presName="sibTrans" presStyleCnt="0"/>
      <dgm:spPr/>
    </dgm:pt>
    <dgm:pt modelId="{B85F308A-DC33-4981-8A50-C357B4264A81}" type="pres">
      <dgm:prSet presAssocID="{02E28C35-7561-432B-B256-DA6D54823B3B}" presName="node" presStyleLbl="node1" presStyleIdx="6" presStyleCnt="10">
        <dgm:presLayoutVars>
          <dgm:bulletEnabled val="1"/>
        </dgm:presLayoutVars>
      </dgm:prSet>
      <dgm:spPr/>
    </dgm:pt>
    <dgm:pt modelId="{FAEF90DF-1816-41CA-A1AE-BE9958243126}" type="pres">
      <dgm:prSet presAssocID="{4ADA74A2-9FF6-4F8D-B531-A4A7F3B61378}" presName="sibTrans" presStyleCnt="0"/>
      <dgm:spPr/>
    </dgm:pt>
    <dgm:pt modelId="{B3714526-8FA0-40E9-8C17-7BE7BC69B488}" type="pres">
      <dgm:prSet presAssocID="{C0B1C331-A692-4906-94EA-7395A8DBF6CE}" presName="node" presStyleLbl="node1" presStyleIdx="7" presStyleCnt="10">
        <dgm:presLayoutVars>
          <dgm:bulletEnabled val="1"/>
        </dgm:presLayoutVars>
      </dgm:prSet>
      <dgm:spPr/>
    </dgm:pt>
    <dgm:pt modelId="{6FBCBB4C-5E69-4ACE-90E7-BE231719A344}" type="pres">
      <dgm:prSet presAssocID="{8E46FD86-86D5-44F6-A102-76EEA6377EFA}" presName="sibTrans" presStyleCnt="0"/>
      <dgm:spPr/>
    </dgm:pt>
    <dgm:pt modelId="{585EF591-ADBA-46E5-ABB2-39A9792A6C42}" type="pres">
      <dgm:prSet presAssocID="{83FC7846-8CE6-4696-9703-BE31E294C9F5}" presName="node" presStyleLbl="node1" presStyleIdx="8" presStyleCnt="10">
        <dgm:presLayoutVars>
          <dgm:bulletEnabled val="1"/>
        </dgm:presLayoutVars>
      </dgm:prSet>
      <dgm:spPr/>
    </dgm:pt>
    <dgm:pt modelId="{3A014523-F6D0-4BE8-B9F6-82D7A0822E47}" type="pres">
      <dgm:prSet presAssocID="{3663CD2E-255E-4620-A4B1-D02E9C54C4D1}" presName="sibTrans" presStyleCnt="0"/>
      <dgm:spPr/>
    </dgm:pt>
    <dgm:pt modelId="{EBB1B6F0-CA8F-41A1-8CAB-C6FB7F13C049}" type="pres">
      <dgm:prSet presAssocID="{87F9046E-8B7C-4728-AFA7-F9F1A97CEC18}" presName="node" presStyleLbl="node1" presStyleIdx="9" presStyleCnt="10">
        <dgm:presLayoutVars>
          <dgm:bulletEnabled val="1"/>
        </dgm:presLayoutVars>
      </dgm:prSet>
      <dgm:spPr/>
    </dgm:pt>
  </dgm:ptLst>
  <dgm:cxnLst>
    <dgm:cxn modelId="{AE048C02-9A98-4CB4-8BE2-9AB723292C11}" type="presOf" srcId="{A00B0D75-BE98-44A3-863E-14115857D6F8}" destId="{9A662A9D-7CDE-4971-9B16-79F29CCB6EA1}" srcOrd="0" destOrd="0" presId="urn:microsoft.com/office/officeart/2005/8/layout/default"/>
    <dgm:cxn modelId="{EEDBEF04-0218-4FA5-81C3-69D32C454DCC}" type="presOf" srcId="{C0B1C331-A692-4906-94EA-7395A8DBF6CE}" destId="{B3714526-8FA0-40E9-8C17-7BE7BC69B488}" srcOrd="0" destOrd="0" presId="urn:microsoft.com/office/officeart/2005/8/layout/default"/>
    <dgm:cxn modelId="{58AE7A32-DCF7-48D1-AC58-9A61DB3B609B}" srcId="{91CBE7F8-2C3D-4B49-BFC2-0F445CE56D3D}" destId="{92D481DC-4A1E-47E3-9C3E-76F2542986DB}" srcOrd="4" destOrd="0" parTransId="{7CA6B7AC-CE1F-4ECB-8615-A5C0451B11AE}" sibTransId="{1F890B2D-CF35-4EE0-A44E-A49565DC845E}"/>
    <dgm:cxn modelId="{8C3D6834-65E5-4FEB-BF69-229657DBDD12}" srcId="{91CBE7F8-2C3D-4B49-BFC2-0F445CE56D3D}" destId="{BEC62785-A3FD-4457-8E70-A5CB5E1A2C53}" srcOrd="3" destOrd="0" parTransId="{1ACD5088-A647-419F-9D47-12F02F98D67B}" sibTransId="{814063A9-B68D-4C12-ADCB-E522319073D6}"/>
    <dgm:cxn modelId="{870F5A36-38E9-4A34-A0E3-6FDCADF4E25A}" srcId="{91CBE7F8-2C3D-4B49-BFC2-0F445CE56D3D}" destId="{83FC7846-8CE6-4696-9703-BE31E294C9F5}" srcOrd="8" destOrd="0" parTransId="{16986B10-8273-4322-BC57-D7A55B575FF2}" sibTransId="{3663CD2E-255E-4620-A4B1-D02E9C54C4D1}"/>
    <dgm:cxn modelId="{14DA413C-6BE1-4B32-938B-69FF49F7CBDB}" srcId="{91CBE7F8-2C3D-4B49-BFC2-0F445CE56D3D}" destId="{C0B1C331-A692-4906-94EA-7395A8DBF6CE}" srcOrd="7" destOrd="0" parTransId="{CD955FD3-15B8-4CF4-A7B1-5724459FBD4B}" sibTransId="{8E46FD86-86D5-44F6-A102-76EEA6377EFA}"/>
    <dgm:cxn modelId="{C6C1683F-A319-41AE-B74B-5F5C9D67D4C3}" srcId="{91CBE7F8-2C3D-4B49-BFC2-0F445CE56D3D}" destId="{F881E7F5-C48C-4AAA-89E7-5F5DB41D692D}" srcOrd="2" destOrd="0" parTransId="{2829B0BE-4A57-4834-A5F7-F8D337B690F1}" sibTransId="{B8BB893F-566D-4077-873E-D09C618820A9}"/>
    <dgm:cxn modelId="{9CF76962-4534-43A1-8E1E-B4A98491B483}" type="presOf" srcId="{BEC62785-A3FD-4457-8E70-A5CB5E1A2C53}" destId="{D2629276-17C4-414D-8057-47C52915BE1F}" srcOrd="0" destOrd="0" presId="urn:microsoft.com/office/officeart/2005/8/layout/default"/>
    <dgm:cxn modelId="{18E87743-F0AD-4D62-9B7C-91528A962821}" srcId="{91CBE7F8-2C3D-4B49-BFC2-0F445CE56D3D}" destId="{87F9046E-8B7C-4728-AFA7-F9F1A97CEC18}" srcOrd="9" destOrd="0" parTransId="{853FBA80-62B6-4F49-AD6E-62EF9A32549C}" sibTransId="{72AB9085-3D01-413D-AD1C-04E00673628B}"/>
    <dgm:cxn modelId="{8A5B4A46-2824-4783-9B67-ABC23C412369}" type="presOf" srcId="{92D481DC-4A1E-47E3-9C3E-76F2542986DB}" destId="{796D4A2F-36D6-4804-9544-037338EE9C5D}" srcOrd="0" destOrd="0" presId="urn:microsoft.com/office/officeart/2005/8/layout/default"/>
    <dgm:cxn modelId="{C5226977-1F3C-4416-81AD-3C54902DB824}" type="presOf" srcId="{87F9046E-8B7C-4728-AFA7-F9F1A97CEC18}" destId="{EBB1B6F0-CA8F-41A1-8CAB-C6FB7F13C049}" srcOrd="0" destOrd="0" presId="urn:microsoft.com/office/officeart/2005/8/layout/default"/>
    <dgm:cxn modelId="{8D5C517E-E282-4505-B708-4042F3B1CB3A}" type="presOf" srcId="{91CBE7F8-2C3D-4B49-BFC2-0F445CE56D3D}" destId="{39DA82FB-FB62-42A1-A77C-5DF370BAC61F}" srcOrd="0" destOrd="0" presId="urn:microsoft.com/office/officeart/2005/8/layout/default"/>
    <dgm:cxn modelId="{524D3C82-1B1C-459E-B2F6-664A64F4D76B}" srcId="{91CBE7F8-2C3D-4B49-BFC2-0F445CE56D3D}" destId="{02E28C35-7561-432B-B256-DA6D54823B3B}" srcOrd="6" destOrd="0" parTransId="{34F203CA-CD89-48D2-83D4-40276D9FBC8C}" sibTransId="{4ADA74A2-9FF6-4F8D-B531-A4A7F3B61378}"/>
    <dgm:cxn modelId="{B6473E8C-8895-4F2B-9818-C3C6EBB0019A}" type="presOf" srcId="{F881E7F5-C48C-4AAA-89E7-5F5DB41D692D}" destId="{00120DB6-84BC-4521-8BED-029847BEA993}" srcOrd="0" destOrd="0" presId="urn:microsoft.com/office/officeart/2005/8/layout/default"/>
    <dgm:cxn modelId="{41372290-8E17-461D-A4FA-3B545835F22E}" type="presOf" srcId="{83FC7846-8CE6-4696-9703-BE31E294C9F5}" destId="{585EF591-ADBA-46E5-ABB2-39A9792A6C42}" srcOrd="0" destOrd="0" presId="urn:microsoft.com/office/officeart/2005/8/layout/default"/>
    <dgm:cxn modelId="{2882E397-ED95-46D7-B3F7-7D6F4E386E29}" type="presOf" srcId="{A0E4AD1A-FFDC-44AB-B94D-C767FA4FC882}" destId="{53013180-9586-490A-98EA-40EB047564D9}" srcOrd="0" destOrd="0" presId="urn:microsoft.com/office/officeart/2005/8/layout/default"/>
    <dgm:cxn modelId="{AB3C54A3-5B12-401B-9B51-1F2BAE4504D2}" srcId="{91CBE7F8-2C3D-4B49-BFC2-0F445CE56D3D}" destId="{A00B0D75-BE98-44A3-863E-14115857D6F8}" srcOrd="0" destOrd="0" parTransId="{AF896C82-A9FE-4AF8-9EF2-77A944472683}" sibTransId="{CC9CED39-9310-4CE2-A0C5-194F6F3520D5}"/>
    <dgm:cxn modelId="{5C53DFB5-86C4-4379-9630-4B965649BA9E}" type="presOf" srcId="{02E28C35-7561-432B-B256-DA6D54823B3B}" destId="{B85F308A-DC33-4981-8A50-C357B4264A81}" srcOrd="0" destOrd="0" presId="urn:microsoft.com/office/officeart/2005/8/layout/default"/>
    <dgm:cxn modelId="{86C0DBEB-554B-4B55-AA68-F6060D58410C}" srcId="{91CBE7F8-2C3D-4B49-BFC2-0F445CE56D3D}" destId="{8A8A02D4-5D00-44B8-8196-ED45CA906308}" srcOrd="1" destOrd="0" parTransId="{2BF8D0DB-6410-489B-98F1-9D52303CAC64}" sibTransId="{FF677A8E-E2A9-4999-9203-F43308708FEE}"/>
    <dgm:cxn modelId="{211F29F2-E7D3-404C-AC85-1BE2877680FD}" type="presOf" srcId="{8A8A02D4-5D00-44B8-8196-ED45CA906308}" destId="{F0779A9C-C2E6-4E7D-BD3F-A0C2DE20BD11}" srcOrd="0" destOrd="0" presId="urn:microsoft.com/office/officeart/2005/8/layout/default"/>
    <dgm:cxn modelId="{F6F983FE-D0D1-4204-BE42-2E9C05EAAC20}" srcId="{91CBE7F8-2C3D-4B49-BFC2-0F445CE56D3D}" destId="{A0E4AD1A-FFDC-44AB-B94D-C767FA4FC882}" srcOrd="5" destOrd="0" parTransId="{898941C9-5D93-4C90-B4EF-6D46C9D09FEC}" sibTransId="{FD316D8E-911D-4335-87B6-859D762B72A5}"/>
    <dgm:cxn modelId="{9E6BAA3B-C80A-4568-82F2-52C09554AFFD}" type="presParOf" srcId="{39DA82FB-FB62-42A1-A77C-5DF370BAC61F}" destId="{9A662A9D-7CDE-4971-9B16-79F29CCB6EA1}" srcOrd="0" destOrd="0" presId="urn:microsoft.com/office/officeart/2005/8/layout/default"/>
    <dgm:cxn modelId="{AEB19DD2-5F11-4531-BFF6-32AB5A95BF64}" type="presParOf" srcId="{39DA82FB-FB62-42A1-A77C-5DF370BAC61F}" destId="{C36FB6B4-1DB0-482A-ABDB-28D694C1D05D}" srcOrd="1" destOrd="0" presId="urn:microsoft.com/office/officeart/2005/8/layout/default"/>
    <dgm:cxn modelId="{CA7FF40B-C981-4688-890A-868CCD54C591}" type="presParOf" srcId="{39DA82FB-FB62-42A1-A77C-5DF370BAC61F}" destId="{F0779A9C-C2E6-4E7D-BD3F-A0C2DE20BD11}" srcOrd="2" destOrd="0" presId="urn:microsoft.com/office/officeart/2005/8/layout/default"/>
    <dgm:cxn modelId="{708C73DE-7595-42FA-8132-CAD8770DBCB2}" type="presParOf" srcId="{39DA82FB-FB62-42A1-A77C-5DF370BAC61F}" destId="{F3A73448-7BCE-45F7-8173-E5B88A476C53}" srcOrd="3" destOrd="0" presId="urn:microsoft.com/office/officeart/2005/8/layout/default"/>
    <dgm:cxn modelId="{4777DE6D-59C2-40D4-ABB4-AC365C08E516}" type="presParOf" srcId="{39DA82FB-FB62-42A1-A77C-5DF370BAC61F}" destId="{00120DB6-84BC-4521-8BED-029847BEA993}" srcOrd="4" destOrd="0" presId="urn:microsoft.com/office/officeart/2005/8/layout/default"/>
    <dgm:cxn modelId="{D414D25F-7E97-412D-B965-80E0D926D2DC}" type="presParOf" srcId="{39DA82FB-FB62-42A1-A77C-5DF370BAC61F}" destId="{C48E38F5-67C1-4F20-B00A-CB8047BE25E5}" srcOrd="5" destOrd="0" presId="urn:microsoft.com/office/officeart/2005/8/layout/default"/>
    <dgm:cxn modelId="{FE8F62D4-0BE2-4319-96D5-C227E92F2684}" type="presParOf" srcId="{39DA82FB-FB62-42A1-A77C-5DF370BAC61F}" destId="{D2629276-17C4-414D-8057-47C52915BE1F}" srcOrd="6" destOrd="0" presId="urn:microsoft.com/office/officeart/2005/8/layout/default"/>
    <dgm:cxn modelId="{3250642A-AD74-49C0-92B9-7640C1FD4A6D}" type="presParOf" srcId="{39DA82FB-FB62-42A1-A77C-5DF370BAC61F}" destId="{9E3DBD64-D814-4E0C-8F49-FC797E45E472}" srcOrd="7" destOrd="0" presId="urn:microsoft.com/office/officeart/2005/8/layout/default"/>
    <dgm:cxn modelId="{33874898-4C0B-4574-96C6-E1EFDF505072}" type="presParOf" srcId="{39DA82FB-FB62-42A1-A77C-5DF370BAC61F}" destId="{796D4A2F-36D6-4804-9544-037338EE9C5D}" srcOrd="8" destOrd="0" presId="urn:microsoft.com/office/officeart/2005/8/layout/default"/>
    <dgm:cxn modelId="{7756BD32-EA03-425C-B1F8-B3F14EF519CD}" type="presParOf" srcId="{39DA82FB-FB62-42A1-A77C-5DF370BAC61F}" destId="{AB931AE8-76CD-4B92-8D91-DDD441882ABD}" srcOrd="9" destOrd="0" presId="urn:microsoft.com/office/officeart/2005/8/layout/default"/>
    <dgm:cxn modelId="{3BC97558-9581-445C-A228-067161DBA447}" type="presParOf" srcId="{39DA82FB-FB62-42A1-A77C-5DF370BAC61F}" destId="{53013180-9586-490A-98EA-40EB047564D9}" srcOrd="10" destOrd="0" presId="urn:microsoft.com/office/officeart/2005/8/layout/default"/>
    <dgm:cxn modelId="{700AA354-AA65-45AD-AF5B-9F1AA12376FB}" type="presParOf" srcId="{39DA82FB-FB62-42A1-A77C-5DF370BAC61F}" destId="{91BA2528-BBD7-4107-A439-7D1F559F7375}" srcOrd="11" destOrd="0" presId="urn:microsoft.com/office/officeart/2005/8/layout/default"/>
    <dgm:cxn modelId="{CD400B72-3D42-42B4-9B74-69FD1E3E5FE1}" type="presParOf" srcId="{39DA82FB-FB62-42A1-A77C-5DF370BAC61F}" destId="{B85F308A-DC33-4981-8A50-C357B4264A81}" srcOrd="12" destOrd="0" presId="urn:microsoft.com/office/officeart/2005/8/layout/default"/>
    <dgm:cxn modelId="{EF2C288E-750C-420C-81D3-0C1C02EAD30F}" type="presParOf" srcId="{39DA82FB-FB62-42A1-A77C-5DF370BAC61F}" destId="{FAEF90DF-1816-41CA-A1AE-BE9958243126}" srcOrd="13" destOrd="0" presId="urn:microsoft.com/office/officeart/2005/8/layout/default"/>
    <dgm:cxn modelId="{434DA283-A677-4F26-B1A4-2C3B46547077}" type="presParOf" srcId="{39DA82FB-FB62-42A1-A77C-5DF370BAC61F}" destId="{B3714526-8FA0-40E9-8C17-7BE7BC69B488}" srcOrd="14" destOrd="0" presId="urn:microsoft.com/office/officeart/2005/8/layout/default"/>
    <dgm:cxn modelId="{2EDDFA86-740F-4BD6-8570-85CCE6308FD6}" type="presParOf" srcId="{39DA82FB-FB62-42A1-A77C-5DF370BAC61F}" destId="{6FBCBB4C-5E69-4ACE-90E7-BE231719A344}" srcOrd="15" destOrd="0" presId="urn:microsoft.com/office/officeart/2005/8/layout/default"/>
    <dgm:cxn modelId="{58FE61AB-7A20-455E-B55A-D1C09E109B78}" type="presParOf" srcId="{39DA82FB-FB62-42A1-A77C-5DF370BAC61F}" destId="{585EF591-ADBA-46E5-ABB2-39A9792A6C42}" srcOrd="16" destOrd="0" presId="urn:microsoft.com/office/officeart/2005/8/layout/default"/>
    <dgm:cxn modelId="{57E47CA7-021B-4F19-A59D-832AF6462628}" type="presParOf" srcId="{39DA82FB-FB62-42A1-A77C-5DF370BAC61F}" destId="{3A014523-F6D0-4BE8-B9F6-82D7A0822E47}" srcOrd="17" destOrd="0" presId="urn:microsoft.com/office/officeart/2005/8/layout/default"/>
    <dgm:cxn modelId="{4D2A6977-0CC2-4D7F-901C-7D0DC6A84474}" type="presParOf" srcId="{39DA82FB-FB62-42A1-A77C-5DF370BAC61F}" destId="{EBB1B6F0-CA8F-41A1-8CAB-C6FB7F13C049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C42BD2-83E1-40BD-A6E3-5F18CE534709}">
      <dsp:nvSpPr>
        <dsp:cNvPr id="0" name=""/>
        <dsp:cNvSpPr/>
      </dsp:nvSpPr>
      <dsp:spPr>
        <a:xfrm>
          <a:off x="0" y="651"/>
          <a:ext cx="6651253" cy="152498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5227FB-39E9-4D8D-83E1-2A0AA0B54F3B}">
      <dsp:nvSpPr>
        <dsp:cNvPr id="0" name=""/>
        <dsp:cNvSpPr/>
      </dsp:nvSpPr>
      <dsp:spPr>
        <a:xfrm>
          <a:off x="461309" y="343774"/>
          <a:ext cx="838743" cy="8387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C76145-C116-4AA8-B9B6-A83B2A4C9092}">
      <dsp:nvSpPr>
        <dsp:cNvPr id="0" name=""/>
        <dsp:cNvSpPr/>
      </dsp:nvSpPr>
      <dsp:spPr>
        <a:xfrm>
          <a:off x="1761361" y="651"/>
          <a:ext cx="4889891" cy="1524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95" tIns="161395" rIns="161395" bIns="16139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2500" kern="1200"/>
            <a:t>¿Qué es una interfaz gráfica?</a:t>
          </a:r>
          <a:endParaRPr lang="en-US" sz="2500" kern="1200"/>
        </a:p>
      </dsp:txBody>
      <dsp:txXfrm>
        <a:off x="1761361" y="651"/>
        <a:ext cx="4889891" cy="1524988"/>
      </dsp:txXfrm>
    </dsp:sp>
    <dsp:sp modelId="{E24E71FA-3550-4CCE-9A90-0136A8A7F55D}">
      <dsp:nvSpPr>
        <dsp:cNvPr id="0" name=""/>
        <dsp:cNvSpPr/>
      </dsp:nvSpPr>
      <dsp:spPr>
        <a:xfrm>
          <a:off x="0" y="1906887"/>
          <a:ext cx="6651253" cy="152498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FCF3EB-BFAA-469D-97DD-BC2DE6134CC3}">
      <dsp:nvSpPr>
        <dsp:cNvPr id="0" name=""/>
        <dsp:cNvSpPr/>
      </dsp:nvSpPr>
      <dsp:spPr>
        <a:xfrm>
          <a:off x="461309" y="2250010"/>
          <a:ext cx="838743" cy="8387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FD5802-EB52-4478-A93D-E0C144FF7C7A}">
      <dsp:nvSpPr>
        <dsp:cNvPr id="0" name=""/>
        <dsp:cNvSpPr/>
      </dsp:nvSpPr>
      <dsp:spPr>
        <a:xfrm>
          <a:off x="1761361" y="1906887"/>
          <a:ext cx="4889891" cy="1524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95" tIns="161395" rIns="161395" bIns="16139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2500" kern="1200"/>
            <a:t>¿Por qué se usan las interfaces gráficas?</a:t>
          </a:r>
          <a:endParaRPr lang="en-US" sz="2500" kern="1200"/>
        </a:p>
      </dsp:txBody>
      <dsp:txXfrm>
        <a:off x="1761361" y="1906887"/>
        <a:ext cx="4889891" cy="1524988"/>
      </dsp:txXfrm>
    </dsp:sp>
    <dsp:sp modelId="{30D7717C-D22D-44B4-9674-D6F95E9DA36A}">
      <dsp:nvSpPr>
        <dsp:cNvPr id="0" name=""/>
        <dsp:cNvSpPr/>
      </dsp:nvSpPr>
      <dsp:spPr>
        <a:xfrm>
          <a:off x="0" y="3813123"/>
          <a:ext cx="6651253" cy="152498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A06BFD-6937-4108-83A4-1382A39C3816}">
      <dsp:nvSpPr>
        <dsp:cNvPr id="0" name=""/>
        <dsp:cNvSpPr/>
      </dsp:nvSpPr>
      <dsp:spPr>
        <a:xfrm>
          <a:off x="461309" y="4156246"/>
          <a:ext cx="838743" cy="8387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62381A-5EFD-4CF4-A699-8D6624F1F5C2}">
      <dsp:nvSpPr>
        <dsp:cNvPr id="0" name=""/>
        <dsp:cNvSpPr/>
      </dsp:nvSpPr>
      <dsp:spPr>
        <a:xfrm>
          <a:off x="1761361" y="3813123"/>
          <a:ext cx="2993063" cy="1524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95" tIns="161395" rIns="161395" bIns="16139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2500" kern="1200"/>
            <a:t>Tipos de interfaces gráficas</a:t>
          </a:r>
          <a:endParaRPr lang="en-US" sz="2500" kern="1200"/>
        </a:p>
      </dsp:txBody>
      <dsp:txXfrm>
        <a:off x="1761361" y="3813123"/>
        <a:ext cx="2993063" cy="1524988"/>
      </dsp:txXfrm>
    </dsp:sp>
    <dsp:sp modelId="{3CA2D0F0-D9EA-4454-9D86-B7548AF4DC0B}">
      <dsp:nvSpPr>
        <dsp:cNvPr id="0" name=""/>
        <dsp:cNvSpPr/>
      </dsp:nvSpPr>
      <dsp:spPr>
        <a:xfrm>
          <a:off x="4754425" y="3813123"/>
          <a:ext cx="1896827" cy="1524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95" tIns="161395" rIns="161395" bIns="16139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1100" kern="1200"/>
            <a:t>Descriptivas basadas en ordenes.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1100" kern="1200"/>
            <a:t>Selectivas o basadas en menús.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1100" kern="1200"/>
            <a:t>Descriptivas VS Selectivas.</a:t>
          </a:r>
          <a:endParaRPr lang="en-US" sz="1100" kern="1200"/>
        </a:p>
      </dsp:txBody>
      <dsp:txXfrm>
        <a:off x="4754425" y="3813123"/>
        <a:ext cx="1896827" cy="15249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004A60-542D-4832-BC7F-CA4F2C20EA9F}">
      <dsp:nvSpPr>
        <dsp:cNvPr id="0" name=""/>
        <dsp:cNvSpPr/>
      </dsp:nvSpPr>
      <dsp:spPr>
        <a:xfrm>
          <a:off x="0" y="152981"/>
          <a:ext cx="6651253" cy="1193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i="0" kern="1200" dirty="0"/>
            <a:t>CLI</a:t>
          </a:r>
          <a:r>
            <a:rPr lang="en-US" sz="3000" b="0" i="0" kern="1200" dirty="0"/>
            <a:t> (</a:t>
          </a:r>
          <a:r>
            <a:rPr lang="en-US" sz="3000" b="0" i="1" kern="1200" dirty="0"/>
            <a:t>Command line interface): </a:t>
          </a:r>
          <a:r>
            <a:rPr lang="en-US" sz="3000" b="0" i="1" kern="1200" dirty="0" err="1"/>
            <a:t>Interfaz</a:t>
          </a:r>
          <a:r>
            <a:rPr lang="en-US" sz="3000" b="0" i="1" kern="1200" dirty="0"/>
            <a:t> de </a:t>
          </a:r>
          <a:r>
            <a:rPr lang="en-US" sz="3000" b="0" i="1" kern="1200" dirty="0" err="1"/>
            <a:t>Línea</a:t>
          </a:r>
          <a:r>
            <a:rPr lang="en-US" sz="3000" b="0" i="1" kern="1200" dirty="0"/>
            <a:t> de commandos.</a:t>
          </a:r>
          <a:endParaRPr lang="en-US" sz="3000" kern="1200" dirty="0"/>
        </a:p>
      </dsp:txBody>
      <dsp:txXfrm>
        <a:off x="58257" y="211238"/>
        <a:ext cx="6534739" cy="1076886"/>
      </dsp:txXfrm>
    </dsp:sp>
    <dsp:sp modelId="{8882DA41-D91A-4F88-B27A-1A9306BAF087}">
      <dsp:nvSpPr>
        <dsp:cNvPr id="0" name=""/>
        <dsp:cNvSpPr/>
      </dsp:nvSpPr>
      <dsp:spPr>
        <a:xfrm>
          <a:off x="0" y="1432781"/>
          <a:ext cx="6651253" cy="1193400"/>
        </a:xfrm>
        <a:prstGeom prst="roundRect">
          <a:avLst/>
        </a:prstGeom>
        <a:solidFill>
          <a:schemeClr val="accent5">
            <a:hueOff val="-487549"/>
            <a:satOff val="1266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i="0" kern="1200" dirty="0"/>
            <a:t>GUI</a:t>
          </a:r>
          <a:r>
            <a:rPr lang="en-US" sz="3000" b="0" i="0" kern="1200" dirty="0"/>
            <a:t> (</a:t>
          </a:r>
          <a:r>
            <a:rPr lang="en-US" sz="3000" b="0" i="1" kern="1200" dirty="0"/>
            <a:t>Graphical user interface</a:t>
          </a:r>
          <a:r>
            <a:rPr lang="en-US" sz="3000" b="0" i="0" kern="1200" dirty="0"/>
            <a:t>): </a:t>
          </a:r>
          <a:r>
            <a:rPr lang="en-US" sz="3000" b="0" i="0" kern="1200" dirty="0" err="1"/>
            <a:t>Interfaz</a:t>
          </a:r>
          <a:r>
            <a:rPr lang="en-US" sz="3000" b="0" i="0" kern="1200" dirty="0"/>
            <a:t> </a:t>
          </a:r>
          <a:r>
            <a:rPr lang="en-US" sz="3000" b="0" i="0" kern="1200" dirty="0" err="1"/>
            <a:t>gráfica</a:t>
          </a:r>
          <a:r>
            <a:rPr lang="en-US" sz="3000" b="0" i="0" kern="1200" dirty="0"/>
            <a:t> de </a:t>
          </a:r>
          <a:r>
            <a:rPr lang="en-US" sz="3000" b="0" i="0" kern="1200" dirty="0" err="1"/>
            <a:t>usuario</a:t>
          </a:r>
          <a:r>
            <a:rPr lang="en-US" sz="3000" b="0" i="0" kern="1200" dirty="0"/>
            <a:t>.</a:t>
          </a:r>
          <a:endParaRPr lang="en-US" sz="3000" kern="1200" dirty="0"/>
        </a:p>
      </dsp:txBody>
      <dsp:txXfrm>
        <a:off x="58257" y="1491038"/>
        <a:ext cx="6534739" cy="1076886"/>
      </dsp:txXfrm>
    </dsp:sp>
    <dsp:sp modelId="{BE1593AB-6733-4E50-84F3-38F1BD6A67F5}">
      <dsp:nvSpPr>
        <dsp:cNvPr id="0" name=""/>
        <dsp:cNvSpPr/>
      </dsp:nvSpPr>
      <dsp:spPr>
        <a:xfrm>
          <a:off x="0" y="2712581"/>
          <a:ext cx="6651253" cy="1193400"/>
        </a:xfrm>
        <a:prstGeom prst="roundRect">
          <a:avLst/>
        </a:prstGeom>
        <a:solidFill>
          <a:schemeClr val="accent5">
            <a:hueOff val="-975099"/>
            <a:satOff val="2533"/>
            <a:lumOff val="-26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3000" kern="1200" dirty="0"/>
            <a:t>OUI (</a:t>
          </a:r>
          <a:r>
            <a:rPr lang="es-US" sz="3000" kern="1200" dirty="0" err="1"/>
            <a:t>Organic</a:t>
          </a:r>
          <a:r>
            <a:rPr lang="es-US" sz="3000" kern="1200" dirty="0"/>
            <a:t> </a:t>
          </a:r>
          <a:r>
            <a:rPr lang="es-US" sz="3000" kern="1200" dirty="0" err="1"/>
            <a:t>User</a:t>
          </a:r>
          <a:r>
            <a:rPr lang="es-US" sz="3000" kern="1200" dirty="0"/>
            <a:t> Interface)</a:t>
          </a:r>
          <a:r>
            <a:rPr lang="en-US" sz="3000" kern="1200" dirty="0"/>
            <a:t>: </a:t>
          </a:r>
          <a:r>
            <a:rPr lang="en-US" sz="3000" kern="1200" dirty="0" err="1"/>
            <a:t>Interfaz</a:t>
          </a:r>
          <a:r>
            <a:rPr lang="en-US" sz="3000" kern="1200" dirty="0"/>
            <a:t> de </a:t>
          </a:r>
          <a:r>
            <a:rPr lang="en-US" sz="3000" kern="1200" dirty="0" err="1"/>
            <a:t>Usuario</a:t>
          </a:r>
          <a:r>
            <a:rPr lang="en-US" sz="3000" kern="1200" dirty="0"/>
            <a:t> Org</a:t>
          </a:r>
          <a:r>
            <a:rPr lang="es-US" sz="3000" kern="1200" dirty="0" err="1"/>
            <a:t>ánica</a:t>
          </a:r>
          <a:endParaRPr lang="en-US" sz="3000" kern="1200" dirty="0"/>
        </a:p>
      </dsp:txBody>
      <dsp:txXfrm>
        <a:off x="58257" y="2770838"/>
        <a:ext cx="6534739" cy="1076886"/>
      </dsp:txXfrm>
    </dsp:sp>
    <dsp:sp modelId="{4AE28B55-0C85-4C71-9903-7B853EE0CD2A}">
      <dsp:nvSpPr>
        <dsp:cNvPr id="0" name=""/>
        <dsp:cNvSpPr/>
      </dsp:nvSpPr>
      <dsp:spPr>
        <a:xfrm>
          <a:off x="0" y="3992382"/>
          <a:ext cx="6651253" cy="1193400"/>
        </a:xfrm>
        <a:prstGeom prst="roundRect">
          <a:avLst/>
        </a:prstGeom>
        <a:solidFill>
          <a:schemeClr val="accent5">
            <a:hueOff val="-1462648"/>
            <a:satOff val="3799"/>
            <a:lumOff val="-39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i="0" kern="1200" dirty="0"/>
            <a:t>NUI</a:t>
          </a:r>
          <a:r>
            <a:rPr lang="en-US" sz="3000" b="0" i="0" kern="1200" dirty="0"/>
            <a:t> (</a:t>
          </a:r>
          <a:r>
            <a:rPr lang="en-US" sz="3000" b="0" i="1" kern="1200" dirty="0"/>
            <a:t>Natural user interface</a:t>
          </a:r>
          <a:r>
            <a:rPr lang="en-US" sz="3000" b="0" i="0" kern="1200" dirty="0"/>
            <a:t>): </a:t>
          </a:r>
          <a:r>
            <a:rPr lang="en-US" sz="3000" b="0" i="0" kern="1200" dirty="0" err="1"/>
            <a:t>Interfaz</a:t>
          </a:r>
          <a:r>
            <a:rPr lang="en-US" sz="3000" b="0" i="0" kern="1200" dirty="0"/>
            <a:t> natural de </a:t>
          </a:r>
          <a:r>
            <a:rPr lang="en-US" sz="3000" b="0" i="0" kern="1200" dirty="0" err="1"/>
            <a:t>usuario</a:t>
          </a:r>
          <a:r>
            <a:rPr lang="en-US" sz="3000" b="0" i="0" kern="1200" dirty="0"/>
            <a:t>.</a:t>
          </a:r>
          <a:endParaRPr lang="en-US" sz="3000" kern="1200" dirty="0"/>
        </a:p>
      </dsp:txBody>
      <dsp:txXfrm>
        <a:off x="58257" y="4050639"/>
        <a:ext cx="6534739" cy="10768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C8982E-547E-4C01-97E9-A0AB64856502}">
      <dsp:nvSpPr>
        <dsp:cNvPr id="0" name=""/>
        <dsp:cNvSpPr/>
      </dsp:nvSpPr>
      <dsp:spPr>
        <a:xfrm>
          <a:off x="1212569" y="891953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DD28B2-9339-475D-B1B4-8457C54F9225}">
      <dsp:nvSpPr>
        <dsp:cNvPr id="0" name=""/>
        <dsp:cNvSpPr/>
      </dsp:nvSpPr>
      <dsp:spPr>
        <a:xfrm>
          <a:off x="417971" y="2548883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2500" kern="1200"/>
            <a:t>Sencillez</a:t>
          </a:r>
          <a:endParaRPr lang="en-US" sz="2500" kern="1200"/>
        </a:p>
      </dsp:txBody>
      <dsp:txXfrm>
        <a:off x="417971" y="2548883"/>
        <a:ext cx="2889450" cy="720000"/>
      </dsp:txXfrm>
    </dsp:sp>
    <dsp:sp modelId="{CCE799E5-C1B4-4F14-9C9B-C9022CA29A8D}">
      <dsp:nvSpPr>
        <dsp:cNvPr id="0" name=""/>
        <dsp:cNvSpPr/>
      </dsp:nvSpPr>
      <dsp:spPr>
        <a:xfrm>
          <a:off x="4607673" y="891953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CF14C2-70A1-4E3C-83FA-F5C44CED48B0}">
      <dsp:nvSpPr>
        <dsp:cNvPr id="0" name=""/>
        <dsp:cNvSpPr/>
      </dsp:nvSpPr>
      <dsp:spPr>
        <a:xfrm>
          <a:off x="3813075" y="2548883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2500" kern="1200"/>
            <a:t>Rapidez de operación</a:t>
          </a:r>
          <a:endParaRPr lang="en-US" sz="2500" kern="1200"/>
        </a:p>
      </dsp:txBody>
      <dsp:txXfrm>
        <a:off x="3813075" y="2548883"/>
        <a:ext cx="2889450" cy="720000"/>
      </dsp:txXfrm>
    </dsp:sp>
    <dsp:sp modelId="{B82A00CC-A797-4DDC-82C1-569541A85715}">
      <dsp:nvSpPr>
        <dsp:cNvPr id="0" name=""/>
        <dsp:cNvSpPr/>
      </dsp:nvSpPr>
      <dsp:spPr>
        <a:xfrm>
          <a:off x="8002777" y="891953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B07E6A-F029-4693-B4D9-CF4A0DEC5379}">
      <dsp:nvSpPr>
        <dsp:cNvPr id="0" name=""/>
        <dsp:cNvSpPr/>
      </dsp:nvSpPr>
      <dsp:spPr>
        <a:xfrm>
          <a:off x="7208178" y="2548883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2500" kern="1200"/>
            <a:t>Usabilidad</a:t>
          </a:r>
          <a:endParaRPr lang="en-US" sz="2500" kern="1200"/>
        </a:p>
      </dsp:txBody>
      <dsp:txXfrm>
        <a:off x="7208178" y="2548883"/>
        <a:ext cx="28894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662A9D-7CDE-4971-9B16-79F29CCB6EA1}">
      <dsp:nvSpPr>
        <dsp:cNvPr id="0" name=""/>
        <dsp:cNvSpPr/>
      </dsp:nvSpPr>
      <dsp:spPr>
        <a:xfrm>
          <a:off x="786872" y="917"/>
          <a:ext cx="2079500" cy="12477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i="0" kern="1200"/>
            <a:t>Visibilidad del estado del sistema.</a:t>
          </a:r>
          <a:endParaRPr lang="en-US" sz="1600" kern="1200"/>
        </a:p>
      </dsp:txBody>
      <dsp:txXfrm>
        <a:off x="786872" y="917"/>
        <a:ext cx="2079500" cy="1247700"/>
      </dsp:txXfrm>
    </dsp:sp>
    <dsp:sp modelId="{F0779A9C-C2E6-4E7D-BD3F-A0C2DE20BD11}">
      <dsp:nvSpPr>
        <dsp:cNvPr id="0" name=""/>
        <dsp:cNvSpPr/>
      </dsp:nvSpPr>
      <dsp:spPr>
        <a:xfrm>
          <a:off x="3074323" y="917"/>
          <a:ext cx="2079500" cy="12477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i="0" kern="1200"/>
            <a:t>Coincidencia entre el sistema y el mundo real</a:t>
          </a:r>
          <a:endParaRPr lang="en-US" sz="1600" kern="1200"/>
        </a:p>
      </dsp:txBody>
      <dsp:txXfrm>
        <a:off x="3074323" y="917"/>
        <a:ext cx="2079500" cy="1247700"/>
      </dsp:txXfrm>
    </dsp:sp>
    <dsp:sp modelId="{00120DB6-84BC-4521-8BED-029847BEA993}">
      <dsp:nvSpPr>
        <dsp:cNvPr id="0" name=""/>
        <dsp:cNvSpPr/>
      </dsp:nvSpPr>
      <dsp:spPr>
        <a:xfrm>
          <a:off x="5361775" y="917"/>
          <a:ext cx="2079500" cy="12477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i="0" kern="1200"/>
            <a:t>Dale al usuario el control y la libertad</a:t>
          </a:r>
          <a:endParaRPr lang="en-US" sz="1600" kern="1200"/>
        </a:p>
      </dsp:txBody>
      <dsp:txXfrm>
        <a:off x="5361775" y="917"/>
        <a:ext cx="2079500" cy="1247700"/>
      </dsp:txXfrm>
    </dsp:sp>
    <dsp:sp modelId="{D2629276-17C4-414D-8057-47C52915BE1F}">
      <dsp:nvSpPr>
        <dsp:cNvPr id="0" name=""/>
        <dsp:cNvSpPr/>
      </dsp:nvSpPr>
      <dsp:spPr>
        <a:xfrm>
          <a:off x="7649226" y="917"/>
          <a:ext cx="2079500" cy="12477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Consistencia y estándares</a:t>
          </a:r>
          <a:endParaRPr lang="en-US" sz="1600" kern="1200"/>
        </a:p>
      </dsp:txBody>
      <dsp:txXfrm>
        <a:off x="7649226" y="917"/>
        <a:ext cx="2079500" cy="1247700"/>
      </dsp:txXfrm>
    </dsp:sp>
    <dsp:sp modelId="{796D4A2F-36D6-4804-9544-037338EE9C5D}">
      <dsp:nvSpPr>
        <dsp:cNvPr id="0" name=""/>
        <dsp:cNvSpPr/>
      </dsp:nvSpPr>
      <dsp:spPr>
        <a:xfrm>
          <a:off x="786872" y="1456568"/>
          <a:ext cx="2079500" cy="12477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Prevención de errores </a:t>
          </a:r>
          <a:endParaRPr lang="en-US" sz="1600" kern="1200"/>
        </a:p>
      </dsp:txBody>
      <dsp:txXfrm>
        <a:off x="786872" y="1456568"/>
        <a:ext cx="2079500" cy="1247700"/>
      </dsp:txXfrm>
    </dsp:sp>
    <dsp:sp modelId="{53013180-9586-490A-98EA-40EB047564D9}">
      <dsp:nvSpPr>
        <dsp:cNvPr id="0" name=""/>
        <dsp:cNvSpPr/>
      </dsp:nvSpPr>
      <dsp:spPr>
        <a:xfrm>
          <a:off x="3074323" y="1456568"/>
          <a:ext cx="2079500" cy="12477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i="0" kern="1200"/>
            <a:t>Reconocer en lugar de recordar</a:t>
          </a:r>
          <a:endParaRPr lang="en-US" sz="1600" kern="1200"/>
        </a:p>
      </dsp:txBody>
      <dsp:txXfrm>
        <a:off x="3074323" y="1456568"/>
        <a:ext cx="2079500" cy="1247700"/>
      </dsp:txXfrm>
    </dsp:sp>
    <dsp:sp modelId="{B85F308A-DC33-4981-8A50-C357B4264A81}">
      <dsp:nvSpPr>
        <dsp:cNvPr id="0" name=""/>
        <dsp:cNvSpPr/>
      </dsp:nvSpPr>
      <dsp:spPr>
        <a:xfrm>
          <a:off x="5361775" y="1456568"/>
          <a:ext cx="2079500" cy="12477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i="0" kern="1200"/>
            <a:t>Flexibilidad y eficiencia de uso</a:t>
          </a:r>
          <a:endParaRPr lang="en-US" sz="1600" kern="1200"/>
        </a:p>
      </dsp:txBody>
      <dsp:txXfrm>
        <a:off x="5361775" y="1456568"/>
        <a:ext cx="2079500" cy="1247700"/>
      </dsp:txXfrm>
    </dsp:sp>
    <dsp:sp modelId="{B3714526-8FA0-40E9-8C17-7BE7BC69B488}">
      <dsp:nvSpPr>
        <dsp:cNvPr id="0" name=""/>
        <dsp:cNvSpPr/>
      </dsp:nvSpPr>
      <dsp:spPr>
        <a:xfrm>
          <a:off x="7649226" y="1456568"/>
          <a:ext cx="2079500" cy="12477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Estética y diseño minimalista</a:t>
          </a:r>
          <a:endParaRPr lang="en-US" sz="1600" kern="1200"/>
        </a:p>
      </dsp:txBody>
      <dsp:txXfrm>
        <a:off x="7649226" y="1456568"/>
        <a:ext cx="2079500" cy="1247700"/>
      </dsp:txXfrm>
    </dsp:sp>
    <dsp:sp modelId="{585EF591-ADBA-46E5-ABB2-39A9792A6C42}">
      <dsp:nvSpPr>
        <dsp:cNvPr id="0" name=""/>
        <dsp:cNvSpPr/>
      </dsp:nvSpPr>
      <dsp:spPr>
        <a:xfrm>
          <a:off x="3074323" y="2912218"/>
          <a:ext cx="2079500" cy="12477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i="0" kern="1200"/>
            <a:t>Ayuda al usuario a reconocer, diagnosticar y recuperarse</a:t>
          </a:r>
          <a:br>
            <a:rPr lang="es-ES" sz="1600" b="1" i="0" kern="1200"/>
          </a:br>
          <a:r>
            <a:rPr lang="es-ES" sz="1600" b="1" i="0" kern="1200"/>
            <a:t>de los errores</a:t>
          </a:r>
          <a:endParaRPr lang="en-US" sz="1600" kern="1200"/>
        </a:p>
      </dsp:txBody>
      <dsp:txXfrm>
        <a:off x="3074323" y="2912218"/>
        <a:ext cx="2079500" cy="1247700"/>
      </dsp:txXfrm>
    </dsp:sp>
    <dsp:sp modelId="{EBB1B6F0-CA8F-41A1-8CAB-C6FB7F13C049}">
      <dsp:nvSpPr>
        <dsp:cNvPr id="0" name=""/>
        <dsp:cNvSpPr/>
      </dsp:nvSpPr>
      <dsp:spPr>
        <a:xfrm>
          <a:off x="5361775" y="2912218"/>
          <a:ext cx="2079500" cy="12477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Ayuda y documentación</a:t>
          </a:r>
          <a:endParaRPr lang="en-US" sz="1600" kern="1200"/>
        </a:p>
      </dsp:txBody>
      <dsp:txXfrm>
        <a:off x="5361775" y="2912218"/>
        <a:ext cx="2079500" cy="12477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53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03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72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0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98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84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28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72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881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30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915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1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89" r:id="rId2"/>
    <p:sldLayoutId id="2147483688" r:id="rId3"/>
    <p:sldLayoutId id="2147483687" r:id="rId4"/>
    <p:sldLayoutId id="2147483686" r:id="rId5"/>
    <p:sldLayoutId id="2147483685" r:id="rId6"/>
    <p:sldLayoutId id="2147483684" r:id="rId7"/>
    <p:sldLayoutId id="2147483683" r:id="rId8"/>
    <p:sldLayoutId id="2147483682" r:id="rId9"/>
    <p:sldLayoutId id="2147483681" r:id="rId10"/>
    <p:sldLayoutId id="2147483680" r:id="rId11"/>
    <p:sldLayoutId id="214748367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47766EE-4192-4B2D-A5A0-F60F9A5F7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EE9C4D6-CAED-49EE-85DF-85820B1917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29" b="2887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>
              <a:alpha val="89000"/>
            </a:schemeClr>
          </a:solidFill>
          <a:ln w="32707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50082A-DDCF-4C86-9D44-CC5E1DE641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5473" y="1998924"/>
            <a:ext cx="5541054" cy="221362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INTERFACES GRAFICAS PARA EL USUARIO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52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8886A6-5426-494B-96D8-D962D2BA0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3ED336-C09E-46E8-9774-B977D15FC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2347"/>
            <a:ext cx="12191999" cy="6105653"/>
          </a:xfrm>
          <a:custGeom>
            <a:avLst/>
            <a:gdLst>
              <a:gd name="connsiteX0" fmla="*/ 7538181 w 12191999"/>
              <a:gd name="connsiteY0" fmla="*/ 484 h 6105653"/>
              <a:gd name="connsiteX1" fmla="*/ 7569993 w 12191999"/>
              <a:gd name="connsiteY1" fmla="*/ 5527 h 6105653"/>
              <a:gd name="connsiteX2" fmla="*/ 7587853 w 12191999"/>
              <a:gd name="connsiteY2" fmla="*/ 84028 h 6105653"/>
              <a:gd name="connsiteX3" fmla="*/ 7559278 w 12191999"/>
              <a:gd name="connsiteY3" fmla="*/ 325347 h 6105653"/>
              <a:gd name="connsiteX4" fmla="*/ 7795021 w 12191999"/>
              <a:gd name="connsiteY4" fmla="*/ 25878 h 6105653"/>
              <a:gd name="connsiteX5" fmla="*/ 7759302 w 12191999"/>
              <a:gd name="connsiteY5" fmla="*/ 249752 h 6105653"/>
              <a:gd name="connsiteX6" fmla="*/ 7852171 w 12191999"/>
              <a:gd name="connsiteY6" fmla="*/ 313717 h 6105653"/>
              <a:gd name="connsiteX7" fmla="*/ 8002190 w 12191999"/>
              <a:gd name="connsiteY7" fmla="*/ 418385 h 6105653"/>
              <a:gd name="connsiteX8" fmla="*/ 8084343 w 12191999"/>
              <a:gd name="connsiteY8" fmla="*/ 491072 h 6105653"/>
              <a:gd name="connsiteX9" fmla="*/ 8348662 w 12191999"/>
              <a:gd name="connsiteY9" fmla="*/ 520146 h 6105653"/>
              <a:gd name="connsiteX10" fmla="*/ 8637984 w 12191999"/>
              <a:gd name="connsiteY10" fmla="*/ 459090 h 6105653"/>
              <a:gd name="connsiteX11" fmla="*/ 8784431 w 12191999"/>
              <a:gd name="connsiteY11" fmla="*/ 290457 h 6105653"/>
              <a:gd name="connsiteX12" fmla="*/ 8948737 w 12191999"/>
              <a:gd name="connsiteY12" fmla="*/ 339884 h 6105653"/>
              <a:gd name="connsiteX13" fmla="*/ 8848725 w 12191999"/>
              <a:gd name="connsiteY13" fmla="*/ 697501 h 6105653"/>
              <a:gd name="connsiteX14" fmla="*/ 9238059 w 12191999"/>
              <a:gd name="connsiteY14" fmla="*/ 165437 h 6105653"/>
              <a:gd name="connsiteX15" fmla="*/ 9255919 w 12191999"/>
              <a:gd name="connsiteY15" fmla="*/ 255567 h 6105653"/>
              <a:gd name="connsiteX16" fmla="*/ 9477374 w 12191999"/>
              <a:gd name="connsiteY16" fmla="*/ 578295 h 6105653"/>
              <a:gd name="connsiteX17" fmla="*/ 9488091 w 12191999"/>
              <a:gd name="connsiteY17" fmla="*/ 595740 h 6105653"/>
              <a:gd name="connsiteX18" fmla="*/ 9627393 w 12191999"/>
              <a:gd name="connsiteY18" fmla="*/ 650981 h 6105653"/>
              <a:gd name="connsiteX19" fmla="*/ 9648824 w 12191999"/>
              <a:gd name="connsiteY19" fmla="*/ 825429 h 6105653"/>
              <a:gd name="connsiteX20" fmla="*/ 9616678 w 12191999"/>
              <a:gd name="connsiteY20" fmla="*/ 970802 h 6105653"/>
              <a:gd name="connsiteX21" fmla="*/ 9655968 w 12191999"/>
              <a:gd name="connsiteY21" fmla="*/ 1127805 h 6105653"/>
              <a:gd name="connsiteX22" fmla="*/ 9638109 w 12191999"/>
              <a:gd name="connsiteY22" fmla="*/ 1267362 h 6105653"/>
              <a:gd name="connsiteX23" fmla="*/ 9663111 w 12191999"/>
              <a:gd name="connsiteY23" fmla="*/ 1386568 h 6105653"/>
              <a:gd name="connsiteX24" fmla="*/ 9780984 w 12191999"/>
              <a:gd name="connsiteY24" fmla="*/ 1270269 h 6105653"/>
              <a:gd name="connsiteX25" fmla="*/ 9780984 w 12191999"/>
              <a:gd name="connsiteY25" fmla="*/ 1107452 h 6105653"/>
              <a:gd name="connsiteX26" fmla="*/ 9855993 w 12191999"/>
              <a:gd name="connsiteY26" fmla="*/ 991154 h 6105653"/>
              <a:gd name="connsiteX27" fmla="*/ 9991724 w 12191999"/>
              <a:gd name="connsiteY27" fmla="*/ 880670 h 6105653"/>
              <a:gd name="connsiteX28" fmla="*/ 10209609 w 12191999"/>
              <a:gd name="connsiteY28" fmla="*/ 491071 h 6105653"/>
              <a:gd name="connsiteX29" fmla="*/ 10291762 w 12191999"/>
              <a:gd name="connsiteY29" fmla="*/ 421292 h 6105653"/>
              <a:gd name="connsiteX30" fmla="*/ 9973865 w 12191999"/>
              <a:gd name="connsiteY30" fmla="*/ 1531941 h 6105653"/>
              <a:gd name="connsiteX31" fmla="*/ 10106024 w 12191999"/>
              <a:gd name="connsiteY31" fmla="*/ 1188861 h 6105653"/>
              <a:gd name="connsiteX32" fmla="*/ 10081022 w 12191999"/>
              <a:gd name="connsiteY32" fmla="*/ 1421458 h 6105653"/>
              <a:gd name="connsiteX33" fmla="*/ 10170318 w 12191999"/>
              <a:gd name="connsiteY33" fmla="*/ 1549385 h 6105653"/>
              <a:gd name="connsiteX34" fmla="*/ 10198893 w 12191999"/>
              <a:gd name="connsiteY34" fmla="*/ 1549385 h 6105653"/>
              <a:gd name="connsiteX35" fmla="*/ 10281046 w 12191999"/>
              <a:gd name="connsiteY35" fmla="*/ 1453439 h 6105653"/>
              <a:gd name="connsiteX36" fmla="*/ 10334625 w 12191999"/>
              <a:gd name="connsiteY36" fmla="*/ 1398198 h 6105653"/>
              <a:gd name="connsiteX37" fmla="*/ 10527506 w 12191999"/>
              <a:gd name="connsiteY37" fmla="*/ 1247010 h 6105653"/>
              <a:gd name="connsiteX38" fmla="*/ 10548937 w 12191999"/>
              <a:gd name="connsiteY38" fmla="*/ 1354586 h 6105653"/>
              <a:gd name="connsiteX39" fmla="*/ 10588228 w 12191999"/>
              <a:gd name="connsiteY39" fmla="*/ 1395290 h 6105653"/>
              <a:gd name="connsiteX40" fmla="*/ 10645378 w 12191999"/>
              <a:gd name="connsiteY40" fmla="*/ 1366216 h 6105653"/>
              <a:gd name="connsiteX41" fmla="*/ 10820400 w 12191999"/>
              <a:gd name="connsiteY41" fmla="*/ 1031858 h 6105653"/>
              <a:gd name="connsiteX42" fmla="*/ 10956131 w 12191999"/>
              <a:gd name="connsiteY42" fmla="*/ 1005691 h 6105653"/>
              <a:gd name="connsiteX43" fmla="*/ 10977562 w 12191999"/>
              <a:gd name="connsiteY43" fmla="*/ 1069655 h 6105653"/>
              <a:gd name="connsiteX44" fmla="*/ 10966847 w 12191999"/>
              <a:gd name="connsiteY44" fmla="*/ 1142341 h 6105653"/>
              <a:gd name="connsiteX45" fmla="*/ 11074003 w 12191999"/>
              <a:gd name="connsiteY45" fmla="*/ 1084192 h 6105653"/>
              <a:gd name="connsiteX46" fmla="*/ 11181159 w 12191999"/>
              <a:gd name="connsiteY46" fmla="*/ 848688 h 6105653"/>
              <a:gd name="connsiteX47" fmla="*/ 11238309 w 12191999"/>
              <a:gd name="connsiteY47" fmla="*/ 805077 h 6105653"/>
              <a:gd name="connsiteX48" fmla="*/ 11266884 w 12191999"/>
              <a:gd name="connsiteY48" fmla="*/ 863226 h 6105653"/>
              <a:gd name="connsiteX49" fmla="*/ 11277600 w 12191999"/>
              <a:gd name="connsiteY49" fmla="*/ 906838 h 6105653"/>
              <a:gd name="connsiteX50" fmla="*/ 11724084 w 12191999"/>
              <a:gd name="connsiteY50" fmla="*/ 5527 h 6105653"/>
              <a:gd name="connsiteX51" fmla="*/ 11727656 w 12191999"/>
              <a:gd name="connsiteY51" fmla="*/ 209048 h 6105653"/>
              <a:gd name="connsiteX52" fmla="*/ 11656218 w 12191999"/>
              <a:gd name="connsiteY52" fmla="*/ 409663 h 6105653"/>
              <a:gd name="connsiteX53" fmla="*/ 11666934 w 12191999"/>
              <a:gd name="connsiteY53" fmla="*/ 621907 h 6105653"/>
              <a:gd name="connsiteX54" fmla="*/ 11631215 w 12191999"/>
              <a:gd name="connsiteY54" fmla="*/ 822521 h 6105653"/>
              <a:gd name="connsiteX55" fmla="*/ 11631215 w 12191999"/>
              <a:gd name="connsiteY55" fmla="*/ 996969 h 6105653"/>
              <a:gd name="connsiteX56" fmla="*/ 11684793 w 12191999"/>
              <a:gd name="connsiteY56" fmla="*/ 834151 h 6105653"/>
              <a:gd name="connsiteX57" fmla="*/ 11774090 w 12191999"/>
              <a:gd name="connsiteY57" fmla="*/ 773095 h 6105653"/>
              <a:gd name="connsiteX58" fmla="*/ 11856243 w 12191999"/>
              <a:gd name="connsiteY58" fmla="*/ 793447 h 6105653"/>
              <a:gd name="connsiteX59" fmla="*/ 11831240 w 12191999"/>
              <a:gd name="connsiteY59" fmla="*/ 860319 h 6105653"/>
              <a:gd name="connsiteX60" fmla="*/ 11738371 w 12191999"/>
              <a:gd name="connsiteY60" fmla="*/ 938820 h 6105653"/>
              <a:gd name="connsiteX61" fmla="*/ 11795521 w 12191999"/>
              <a:gd name="connsiteY61" fmla="*/ 956264 h 6105653"/>
              <a:gd name="connsiteX62" fmla="*/ 11838384 w 12191999"/>
              <a:gd name="connsiteY62" fmla="*/ 1002784 h 6105653"/>
              <a:gd name="connsiteX63" fmla="*/ 11816952 w 12191999"/>
              <a:gd name="connsiteY63" fmla="*/ 1270269 h 6105653"/>
              <a:gd name="connsiteX64" fmla="*/ 11999118 w 12191999"/>
              <a:gd name="connsiteY64" fmla="*/ 1092915 h 6105653"/>
              <a:gd name="connsiteX65" fmla="*/ 12027693 w 12191999"/>
              <a:gd name="connsiteY65" fmla="*/ 979524 h 6105653"/>
              <a:gd name="connsiteX66" fmla="*/ 12102703 w 12191999"/>
              <a:gd name="connsiteY66" fmla="*/ 953357 h 6105653"/>
              <a:gd name="connsiteX67" fmla="*/ 12120562 w 12191999"/>
              <a:gd name="connsiteY67" fmla="*/ 1005691 h 6105653"/>
              <a:gd name="connsiteX68" fmla="*/ 12056268 w 12191999"/>
              <a:gd name="connsiteY68" fmla="*/ 1267362 h 6105653"/>
              <a:gd name="connsiteX69" fmla="*/ 12081272 w 12191999"/>
              <a:gd name="connsiteY69" fmla="*/ 1310974 h 6105653"/>
              <a:gd name="connsiteX70" fmla="*/ 12191999 w 12191999"/>
              <a:gd name="connsiteY70" fmla="*/ 1008598 h 6105653"/>
              <a:gd name="connsiteX71" fmla="*/ 12191999 w 12191999"/>
              <a:gd name="connsiteY71" fmla="*/ 6105653 h 6105653"/>
              <a:gd name="connsiteX72" fmla="*/ 0 w 12191999"/>
              <a:gd name="connsiteY72" fmla="*/ 6105653 h 6105653"/>
              <a:gd name="connsiteX73" fmla="*/ 0 w 12191999"/>
              <a:gd name="connsiteY73" fmla="*/ 927116 h 6105653"/>
              <a:gd name="connsiteX74" fmla="*/ 61930 w 12191999"/>
              <a:gd name="connsiteY74" fmla="*/ 902578 h 6105653"/>
              <a:gd name="connsiteX75" fmla="*/ 155971 w 12191999"/>
              <a:gd name="connsiteY75" fmla="*/ 883588 h 6105653"/>
              <a:gd name="connsiteX76" fmla="*/ 277414 w 12191999"/>
              <a:gd name="connsiteY76" fmla="*/ 802179 h 6105653"/>
              <a:gd name="connsiteX77" fmla="*/ 638174 w 12191999"/>
              <a:gd name="connsiteY77" fmla="*/ 430025 h 6105653"/>
              <a:gd name="connsiteX78" fmla="*/ 477440 w 12191999"/>
              <a:gd name="connsiteY78" fmla="*/ 784735 h 6105653"/>
              <a:gd name="connsiteX79" fmla="*/ 827483 w 12191999"/>
              <a:gd name="connsiteY79" fmla="*/ 418395 h 6105653"/>
              <a:gd name="connsiteX80" fmla="*/ 956071 w 12191999"/>
              <a:gd name="connsiteY80" fmla="*/ 241040 h 6105653"/>
              <a:gd name="connsiteX81" fmla="*/ 999268 w 12191999"/>
              <a:gd name="connsiteY81" fmla="*/ 192386 h 6105653"/>
              <a:gd name="connsiteX82" fmla="*/ 1031080 w 12191999"/>
              <a:gd name="connsiteY82" fmla="*/ 197429 h 6105653"/>
              <a:gd name="connsiteX83" fmla="*/ 1048940 w 12191999"/>
              <a:gd name="connsiteY83" fmla="*/ 275930 h 6105653"/>
              <a:gd name="connsiteX84" fmla="*/ 1020365 w 12191999"/>
              <a:gd name="connsiteY84" fmla="*/ 517249 h 6105653"/>
              <a:gd name="connsiteX85" fmla="*/ 1256108 w 12191999"/>
              <a:gd name="connsiteY85" fmla="*/ 217780 h 6105653"/>
              <a:gd name="connsiteX86" fmla="*/ 1220389 w 12191999"/>
              <a:gd name="connsiteY86" fmla="*/ 441654 h 6105653"/>
              <a:gd name="connsiteX87" fmla="*/ 1313258 w 12191999"/>
              <a:gd name="connsiteY87" fmla="*/ 505619 h 6105653"/>
              <a:gd name="connsiteX88" fmla="*/ 1463277 w 12191999"/>
              <a:gd name="connsiteY88" fmla="*/ 610287 h 6105653"/>
              <a:gd name="connsiteX89" fmla="*/ 1545430 w 12191999"/>
              <a:gd name="connsiteY89" fmla="*/ 682974 h 6105653"/>
              <a:gd name="connsiteX90" fmla="*/ 1809749 w 12191999"/>
              <a:gd name="connsiteY90" fmla="*/ 712048 h 6105653"/>
              <a:gd name="connsiteX91" fmla="*/ 2099071 w 12191999"/>
              <a:gd name="connsiteY91" fmla="*/ 650992 h 6105653"/>
              <a:gd name="connsiteX92" fmla="*/ 2245518 w 12191999"/>
              <a:gd name="connsiteY92" fmla="*/ 482359 h 6105653"/>
              <a:gd name="connsiteX93" fmla="*/ 2409824 w 12191999"/>
              <a:gd name="connsiteY93" fmla="*/ 531786 h 6105653"/>
              <a:gd name="connsiteX94" fmla="*/ 2309812 w 12191999"/>
              <a:gd name="connsiteY94" fmla="*/ 889403 h 6105653"/>
              <a:gd name="connsiteX95" fmla="*/ 2699146 w 12191999"/>
              <a:gd name="connsiteY95" fmla="*/ 357339 h 6105653"/>
              <a:gd name="connsiteX96" fmla="*/ 2717006 w 12191999"/>
              <a:gd name="connsiteY96" fmla="*/ 447469 h 6105653"/>
              <a:gd name="connsiteX97" fmla="*/ 2938461 w 12191999"/>
              <a:gd name="connsiteY97" fmla="*/ 770197 h 6105653"/>
              <a:gd name="connsiteX98" fmla="*/ 2949178 w 12191999"/>
              <a:gd name="connsiteY98" fmla="*/ 787642 h 6105653"/>
              <a:gd name="connsiteX99" fmla="*/ 3088480 w 12191999"/>
              <a:gd name="connsiteY99" fmla="*/ 842883 h 6105653"/>
              <a:gd name="connsiteX100" fmla="*/ 3109911 w 12191999"/>
              <a:gd name="connsiteY100" fmla="*/ 1017331 h 6105653"/>
              <a:gd name="connsiteX101" fmla="*/ 3077765 w 12191999"/>
              <a:gd name="connsiteY101" fmla="*/ 1162704 h 6105653"/>
              <a:gd name="connsiteX102" fmla="*/ 3117055 w 12191999"/>
              <a:gd name="connsiteY102" fmla="*/ 1319707 h 6105653"/>
              <a:gd name="connsiteX103" fmla="*/ 3099196 w 12191999"/>
              <a:gd name="connsiteY103" fmla="*/ 1459264 h 6105653"/>
              <a:gd name="connsiteX104" fmla="*/ 3124198 w 12191999"/>
              <a:gd name="connsiteY104" fmla="*/ 1578470 h 6105653"/>
              <a:gd name="connsiteX105" fmla="*/ 3242071 w 12191999"/>
              <a:gd name="connsiteY105" fmla="*/ 1462171 h 6105653"/>
              <a:gd name="connsiteX106" fmla="*/ 3242071 w 12191999"/>
              <a:gd name="connsiteY106" fmla="*/ 1299354 h 6105653"/>
              <a:gd name="connsiteX107" fmla="*/ 3317080 w 12191999"/>
              <a:gd name="connsiteY107" fmla="*/ 1183056 h 6105653"/>
              <a:gd name="connsiteX108" fmla="*/ 3452811 w 12191999"/>
              <a:gd name="connsiteY108" fmla="*/ 1072572 h 6105653"/>
              <a:gd name="connsiteX109" fmla="*/ 3670696 w 12191999"/>
              <a:gd name="connsiteY109" fmla="*/ 682973 h 6105653"/>
              <a:gd name="connsiteX110" fmla="*/ 3752849 w 12191999"/>
              <a:gd name="connsiteY110" fmla="*/ 613194 h 6105653"/>
              <a:gd name="connsiteX111" fmla="*/ 3434952 w 12191999"/>
              <a:gd name="connsiteY111" fmla="*/ 1723843 h 6105653"/>
              <a:gd name="connsiteX112" fmla="*/ 3567111 w 12191999"/>
              <a:gd name="connsiteY112" fmla="*/ 1380763 h 6105653"/>
              <a:gd name="connsiteX113" fmla="*/ 3542109 w 12191999"/>
              <a:gd name="connsiteY113" fmla="*/ 1613360 h 6105653"/>
              <a:gd name="connsiteX114" fmla="*/ 3631405 w 12191999"/>
              <a:gd name="connsiteY114" fmla="*/ 1741287 h 6105653"/>
              <a:gd name="connsiteX115" fmla="*/ 3659980 w 12191999"/>
              <a:gd name="connsiteY115" fmla="*/ 1741287 h 6105653"/>
              <a:gd name="connsiteX116" fmla="*/ 3742133 w 12191999"/>
              <a:gd name="connsiteY116" fmla="*/ 1645341 h 6105653"/>
              <a:gd name="connsiteX117" fmla="*/ 3795712 w 12191999"/>
              <a:gd name="connsiteY117" fmla="*/ 1590100 h 6105653"/>
              <a:gd name="connsiteX118" fmla="*/ 3988593 w 12191999"/>
              <a:gd name="connsiteY118" fmla="*/ 1438912 h 6105653"/>
              <a:gd name="connsiteX119" fmla="*/ 4010024 w 12191999"/>
              <a:gd name="connsiteY119" fmla="*/ 1546488 h 6105653"/>
              <a:gd name="connsiteX120" fmla="*/ 4049315 w 12191999"/>
              <a:gd name="connsiteY120" fmla="*/ 1587192 h 6105653"/>
              <a:gd name="connsiteX121" fmla="*/ 4106465 w 12191999"/>
              <a:gd name="connsiteY121" fmla="*/ 1558118 h 6105653"/>
              <a:gd name="connsiteX122" fmla="*/ 4281487 w 12191999"/>
              <a:gd name="connsiteY122" fmla="*/ 1223760 h 6105653"/>
              <a:gd name="connsiteX123" fmla="*/ 4417219 w 12191999"/>
              <a:gd name="connsiteY123" fmla="*/ 1197593 h 6105653"/>
              <a:gd name="connsiteX124" fmla="*/ 4438649 w 12191999"/>
              <a:gd name="connsiteY124" fmla="*/ 1261557 h 6105653"/>
              <a:gd name="connsiteX125" fmla="*/ 4427935 w 12191999"/>
              <a:gd name="connsiteY125" fmla="*/ 1334243 h 6105653"/>
              <a:gd name="connsiteX126" fmla="*/ 4535090 w 12191999"/>
              <a:gd name="connsiteY126" fmla="*/ 1276094 h 6105653"/>
              <a:gd name="connsiteX127" fmla="*/ 4642246 w 12191999"/>
              <a:gd name="connsiteY127" fmla="*/ 1040590 h 6105653"/>
              <a:gd name="connsiteX128" fmla="*/ 4699396 w 12191999"/>
              <a:gd name="connsiteY128" fmla="*/ 996979 h 6105653"/>
              <a:gd name="connsiteX129" fmla="*/ 4727971 w 12191999"/>
              <a:gd name="connsiteY129" fmla="*/ 1055128 h 6105653"/>
              <a:gd name="connsiteX130" fmla="*/ 4738688 w 12191999"/>
              <a:gd name="connsiteY130" fmla="*/ 1098740 h 6105653"/>
              <a:gd name="connsiteX131" fmla="*/ 5185172 w 12191999"/>
              <a:gd name="connsiteY131" fmla="*/ 197429 h 6105653"/>
              <a:gd name="connsiteX132" fmla="*/ 5188744 w 12191999"/>
              <a:gd name="connsiteY132" fmla="*/ 400950 h 6105653"/>
              <a:gd name="connsiteX133" fmla="*/ 5117306 w 12191999"/>
              <a:gd name="connsiteY133" fmla="*/ 601565 h 6105653"/>
              <a:gd name="connsiteX134" fmla="*/ 5128021 w 12191999"/>
              <a:gd name="connsiteY134" fmla="*/ 813809 h 6105653"/>
              <a:gd name="connsiteX135" fmla="*/ 5092302 w 12191999"/>
              <a:gd name="connsiteY135" fmla="*/ 1014423 h 6105653"/>
              <a:gd name="connsiteX136" fmla="*/ 5092302 w 12191999"/>
              <a:gd name="connsiteY136" fmla="*/ 1188871 h 6105653"/>
              <a:gd name="connsiteX137" fmla="*/ 5145880 w 12191999"/>
              <a:gd name="connsiteY137" fmla="*/ 1026053 h 6105653"/>
              <a:gd name="connsiteX138" fmla="*/ 5235177 w 12191999"/>
              <a:gd name="connsiteY138" fmla="*/ 964997 h 6105653"/>
              <a:gd name="connsiteX139" fmla="*/ 5317331 w 12191999"/>
              <a:gd name="connsiteY139" fmla="*/ 985349 h 6105653"/>
              <a:gd name="connsiteX140" fmla="*/ 5292327 w 12191999"/>
              <a:gd name="connsiteY140" fmla="*/ 1052221 h 6105653"/>
              <a:gd name="connsiteX141" fmla="*/ 5199458 w 12191999"/>
              <a:gd name="connsiteY141" fmla="*/ 1130722 h 6105653"/>
              <a:gd name="connsiteX142" fmla="*/ 5256608 w 12191999"/>
              <a:gd name="connsiteY142" fmla="*/ 1148166 h 6105653"/>
              <a:gd name="connsiteX143" fmla="*/ 5299471 w 12191999"/>
              <a:gd name="connsiteY143" fmla="*/ 1194686 h 6105653"/>
              <a:gd name="connsiteX144" fmla="*/ 5278039 w 12191999"/>
              <a:gd name="connsiteY144" fmla="*/ 1462171 h 6105653"/>
              <a:gd name="connsiteX145" fmla="*/ 5460205 w 12191999"/>
              <a:gd name="connsiteY145" fmla="*/ 1284817 h 6105653"/>
              <a:gd name="connsiteX146" fmla="*/ 5488780 w 12191999"/>
              <a:gd name="connsiteY146" fmla="*/ 1171426 h 6105653"/>
              <a:gd name="connsiteX147" fmla="*/ 5539513 w 12191999"/>
              <a:gd name="connsiteY147" fmla="*/ 1140353 h 6105653"/>
              <a:gd name="connsiteX148" fmla="*/ 5552720 w 12191999"/>
              <a:gd name="connsiteY148" fmla="*/ 1143022 h 6105653"/>
              <a:gd name="connsiteX149" fmla="*/ 5574208 w 12191999"/>
              <a:gd name="connsiteY149" fmla="*/ 1115811 h 6105653"/>
              <a:gd name="connsiteX150" fmla="*/ 5734050 w 12191999"/>
              <a:gd name="connsiteY150" fmla="*/ 1075470 h 6105653"/>
              <a:gd name="connsiteX151" fmla="*/ 5798343 w 12191999"/>
              <a:gd name="connsiteY151" fmla="*/ 1020228 h 6105653"/>
              <a:gd name="connsiteX152" fmla="*/ 5884068 w 12191999"/>
              <a:gd name="connsiteY152" fmla="*/ 883578 h 6105653"/>
              <a:gd name="connsiteX153" fmla="*/ 6066234 w 12191999"/>
              <a:gd name="connsiteY153" fmla="*/ 645166 h 6105653"/>
              <a:gd name="connsiteX154" fmla="*/ 6109096 w 12191999"/>
              <a:gd name="connsiteY154" fmla="*/ 732391 h 6105653"/>
              <a:gd name="connsiteX155" fmla="*/ 5998368 w 12191999"/>
              <a:gd name="connsiteY155" fmla="*/ 985338 h 6105653"/>
              <a:gd name="connsiteX156" fmla="*/ 5969793 w 12191999"/>
              <a:gd name="connsiteY156" fmla="*/ 1168509 h 6105653"/>
              <a:gd name="connsiteX157" fmla="*/ 6162674 w 12191999"/>
              <a:gd name="connsiteY157" fmla="*/ 909745 h 6105653"/>
              <a:gd name="connsiteX158" fmla="*/ 6412705 w 12191999"/>
              <a:gd name="connsiteY158" fmla="*/ 659704 h 6105653"/>
              <a:gd name="connsiteX159" fmla="*/ 6366271 w 12191999"/>
              <a:gd name="connsiteY159" fmla="*/ 851596 h 6105653"/>
              <a:gd name="connsiteX160" fmla="*/ 6398418 w 12191999"/>
              <a:gd name="connsiteY160" fmla="*/ 860319 h 6105653"/>
              <a:gd name="connsiteX161" fmla="*/ 6694884 w 12191999"/>
              <a:gd name="connsiteY161" fmla="*/ 691686 h 6105653"/>
              <a:gd name="connsiteX162" fmla="*/ 6816327 w 12191999"/>
              <a:gd name="connsiteY162" fmla="*/ 610277 h 6105653"/>
              <a:gd name="connsiteX163" fmla="*/ 7177087 w 12191999"/>
              <a:gd name="connsiteY163" fmla="*/ 238123 h 6105653"/>
              <a:gd name="connsiteX164" fmla="*/ 7016353 w 12191999"/>
              <a:gd name="connsiteY164" fmla="*/ 592833 h 6105653"/>
              <a:gd name="connsiteX165" fmla="*/ 7366396 w 12191999"/>
              <a:gd name="connsiteY165" fmla="*/ 226493 h 6105653"/>
              <a:gd name="connsiteX166" fmla="*/ 7494984 w 12191999"/>
              <a:gd name="connsiteY166" fmla="*/ 49138 h 6105653"/>
              <a:gd name="connsiteX167" fmla="*/ 7538181 w 12191999"/>
              <a:gd name="connsiteY167" fmla="*/ 484 h 6105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12191999" h="6105653">
                <a:moveTo>
                  <a:pt x="7538181" y="484"/>
                </a:moveTo>
                <a:cubicBezTo>
                  <a:pt x="7546999" y="-833"/>
                  <a:pt x="7557492" y="439"/>
                  <a:pt x="7569993" y="5527"/>
                </a:cubicBezTo>
                <a:cubicBezTo>
                  <a:pt x="7612855" y="22971"/>
                  <a:pt x="7598567" y="54953"/>
                  <a:pt x="7587853" y="84028"/>
                </a:cubicBezTo>
                <a:cubicBezTo>
                  <a:pt x="7559278" y="153806"/>
                  <a:pt x="7559278" y="229401"/>
                  <a:pt x="7559278" y="325347"/>
                </a:cubicBezTo>
                <a:cubicBezTo>
                  <a:pt x="7695009" y="243938"/>
                  <a:pt x="7652146" y="95658"/>
                  <a:pt x="7795021" y="25878"/>
                </a:cubicBezTo>
                <a:cubicBezTo>
                  <a:pt x="7820024" y="113102"/>
                  <a:pt x="7770018" y="179974"/>
                  <a:pt x="7759302" y="249752"/>
                </a:cubicBezTo>
                <a:cubicBezTo>
                  <a:pt x="7748587" y="313717"/>
                  <a:pt x="7773590" y="328254"/>
                  <a:pt x="7852171" y="313717"/>
                </a:cubicBezTo>
                <a:cubicBezTo>
                  <a:pt x="7973615" y="290457"/>
                  <a:pt x="8034337" y="325347"/>
                  <a:pt x="8002190" y="418385"/>
                </a:cubicBezTo>
                <a:cubicBezTo>
                  <a:pt x="7970043" y="505609"/>
                  <a:pt x="8016478" y="514331"/>
                  <a:pt x="8084343" y="491072"/>
                </a:cubicBezTo>
                <a:cubicBezTo>
                  <a:pt x="8184355" y="456182"/>
                  <a:pt x="8262937" y="493979"/>
                  <a:pt x="8348662" y="520146"/>
                </a:cubicBezTo>
                <a:cubicBezTo>
                  <a:pt x="8477249" y="560851"/>
                  <a:pt x="8541543" y="543406"/>
                  <a:pt x="8637984" y="459090"/>
                </a:cubicBezTo>
                <a:cubicBezTo>
                  <a:pt x="8691561" y="409663"/>
                  <a:pt x="8737996" y="360236"/>
                  <a:pt x="8784431" y="290457"/>
                </a:cubicBezTo>
                <a:cubicBezTo>
                  <a:pt x="8809434" y="450367"/>
                  <a:pt x="8895158" y="284642"/>
                  <a:pt x="8948737" y="339884"/>
                </a:cubicBezTo>
                <a:cubicBezTo>
                  <a:pt x="8970168" y="453274"/>
                  <a:pt x="8798717" y="543406"/>
                  <a:pt x="8848725" y="697501"/>
                </a:cubicBezTo>
                <a:cubicBezTo>
                  <a:pt x="8995171" y="511424"/>
                  <a:pt x="9041606" y="302087"/>
                  <a:pt x="9238059" y="165437"/>
                </a:cubicBezTo>
                <a:cubicBezTo>
                  <a:pt x="9280921" y="197419"/>
                  <a:pt x="9238059" y="229401"/>
                  <a:pt x="9255919" y="255567"/>
                </a:cubicBezTo>
                <a:cubicBezTo>
                  <a:pt x="9266634" y="255567"/>
                  <a:pt x="9198767" y="560851"/>
                  <a:pt x="9477374" y="578295"/>
                </a:cubicBezTo>
                <a:cubicBezTo>
                  <a:pt x="9477374" y="584110"/>
                  <a:pt x="9477374" y="589925"/>
                  <a:pt x="9488091" y="595740"/>
                </a:cubicBezTo>
                <a:cubicBezTo>
                  <a:pt x="9527380" y="627722"/>
                  <a:pt x="9620249" y="598648"/>
                  <a:pt x="9627393" y="650981"/>
                </a:cubicBezTo>
                <a:cubicBezTo>
                  <a:pt x="9634537" y="709131"/>
                  <a:pt x="9666684" y="764373"/>
                  <a:pt x="9648824" y="825429"/>
                </a:cubicBezTo>
                <a:cubicBezTo>
                  <a:pt x="9634537" y="871948"/>
                  <a:pt x="9616678" y="921374"/>
                  <a:pt x="9616678" y="970802"/>
                </a:cubicBezTo>
                <a:cubicBezTo>
                  <a:pt x="9616678" y="1023136"/>
                  <a:pt x="9495233" y="1095822"/>
                  <a:pt x="9655968" y="1127805"/>
                </a:cubicBezTo>
                <a:cubicBezTo>
                  <a:pt x="9663111" y="1127805"/>
                  <a:pt x="9645252" y="1217935"/>
                  <a:pt x="9638109" y="1267362"/>
                </a:cubicBezTo>
                <a:cubicBezTo>
                  <a:pt x="9630965" y="1308066"/>
                  <a:pt x="9598818" y="1357494"/>
                  <a:pt x="9663111" y="1386568"/>
                </a:cubicBezTo>
                <a:cubicBezTo>
                  <a:pt x="9702403" y="1401105"/>
                  <a:pt x="9773840" y="1331326"/>
                  <a:pt x="9780984" y="1270269"/>
                </a:cubicBezTo>
                <a:cubicBezTo>
                  <a:pt x="9788127" y="1215028"/>
                  <a:pt x="9795271" y="1159787"/>
                  <a:pt x="9780984" y="1107452"/>
                </a:cubicBezTo>
                <a:cubicBezTo>
                  <a:pt x="9763125" y="1043488"/>
                  <a:pt x="9791699" y="1008598"/>
                  <a:pt x="9855993" y="991154"/>
                </a:cubicBezTo>
                <a:cubicBezTo>
                  <a:pt x="9923858" y="970802"/>
                  <a:pt x="9959577" y="933005"/>
                  <a:pt x="9991724" y="880670"/>
                </a:cubicBezTo>
                <a:cubicBezTo>
                  <a:pt x="10070305" y="752742"/>
                  <a:pt x="10163174" y="630630"/>
                  <a:pt x="10209609" y="491071"/>
                </a:cubicBezTo>
                <a:cubicBezTo>
                  <a:pt x="10216753" y="464905"/>
                  <a:pt x="10231040" y="432923"/>
                  <a:pt x="10291762" y="421292"/>
                </a:cubicBezTo>
                <a:cubicBezTo>
                  <a:pt x="10198893" y="799262"/>
                  <a:pt x="9959577" y="1142341"/>
                  <a:pt x="9973865" y="1531941"/>
                </a:cubicBezTo>
                <a:cubicBezTo>
                  <a:pt x="10048874" y="1427272"/>
                  <a:pt x="10052446" y="1302252"/>
                  <a:pt x="10106024" y="1188861"/>
                </a:cubicBezTo>
                <a:cubicBezTo>
                  <a:pt x="10145315" y="1270269"/>
                  <a:pt x="10102453" y="1345863"/>
                  <a:pt x="10081022" y="1421458"/>
                </a:cubicBezTo>
                <a:cubicBezTo>
                  <a:pt x="10063162" y="1485421"/>
                  <a:pt x="10059590" y="1543570"/>
                  <a:pt x="10170318" y="1549385"/>
                </a:cubicBezTo>
                <a:cubicBezTo>
                  <a:pt x="10181034" y="1549385"/>
                  <a:pt x="10188178" y="1549385"/>
                  <a:pt x="10198893" y="1549385"/>
                </a:cubicBezTo>
                <a:cubicBezTo>
                  <a:pt x="10245327" y="1526126"/>
                  <a:pt x="10266759" y="1494144"/>
                  <a:pt x="10281046" y="1453439"/>
                </a:cubicBezTo>
                <a:cubicBezTo>
                  <a:pt x="10288190" y="1430180"/>
                  <a:pt x="10302477" y="1398198"/>
                  <a:pt x="10334625" y="1398198"/>
                </a:cubicBezTo>
                <a:cubicBezTo>
                  <a:pt x="10456068" y="1401105"/>
                  <a:pt x="10491787" y="1322604"/>
                  <a:pt x="10527506" y="1247010"/>
                </a:cubicBezTo>
                <a:cubicBezTo>
                  <a:pt x="10588228" y="1287714"/>
                  <a:pt x="10545365" y="1322604"/>
                  <a:pt x="10548937" y="1354586"/>
                </a:cubicBezTo>
                <a:cubicBezTo>
                  <a:pt x="10552509" y="1374938"/>
                  <a:pt x="10556080" y="1395290"/>
                  <a:pt x="10588228" y="1395290"/>
                </a:cubicBezTo>
                <a:cubicBezTo>
                  <a:pt x="10613230" y="1395290"/>
                  <a:pt x="10645378" y="1386568"/>
                  <a:pt x="10645378" y="1366216"/>
                </a:cubicBezTo>
                <a:cubicBezTo>
                  <a:pt x="10648949" y="1238288"/>
                  <a:pt x="10820400" y="1165601"/>
                  <a:pt x="10820400" y="1031858"/>
                </a:cubicBezTo>
                <a:cubicBezTo>
                  <a:pt x="10820400" y="950449"/>
                  <a:pt x="10916840" y="1072563"/>
                  <a:pt x="10956131" y="1005691"/>
                </a:cubicBezTo>
                <a:cubicBezTo>
                  <a:pt x="10966847" y="991154"/>
                  <a:pt x="10981133" y="1046395"/>
                  <a:pt x="10977562" y="1069655"/>
                </a:cubicBezTo>
                <a:cubicBezTo>
                  <a:pt x="10973991" y="1092915"/>
                  <a:pt x="10948987" y="1113267"/>
                  <a:pt x="10966847" y="1142341"/>
                </a:cubicBezTo>
                <a:cubicBezTo>
                  <a:pt x="11031140" y="1156879"/>
                  <a:pt x="11056143" y="1119081"/>
                  <a:pt x="11074003" y="1084192"/>
                </a:cubicBezTo>
                <a:cubicBezTo>
                  <a:pt x="11116865" y="1008598"/>
                  <a:pt x="11166871" y="933005"/>
                  <a:pt x="11181159" y="848688"/>
                </a:cubicBezTo>
                <a:cubicBezTo>
                  <a:pt x="11184730" y="819614"/>
                  <a:pt x="11202590" y="802169"/>
                  <a:pt x="11238309" y="805077"/>
                </a:cubicBezTo>
                <a:cubicBezTo>
                  <a:pt x="11284744" y="810891"/>
                  <a:pt x="11270456" y="839966"/>
                  <a:pt x="11266884" y="863226"/>
                </a:cubicBezTo>
                <a:cubicBezTo>
                  <a:pt x="11263312" y="877763"/>
                  <a:pt x="11252596" y="892300"/>
                  <a:pt x="11277600" y="906838"/>
                </a:cubicBezTo>
                <a:cubicBezTo>
                  <a:pt x="11531203" y="566666"/>
                  <a:pt x="11516915" y="386403"/>
                  <a:pt x="11724084" y="5527"/>
                </a:cubicBezTo>
                <a:cubicBezTo>
                  <a:pt x="11763375" y="89842"/>
                  <a:pt x="11734800" y="150899"/>
                  <a:pt x="11727656" y="209048"/>
                </a:cubicBezTo>
                <a:cubicBezTo>
                  <a:pt x="11709796" y="354421"/>
                  <a:pt x="11677649" y="264290"/>
                  <a:pt x="11656218" y="409663"/>
                </a:cubicBezTo>
                <a:cubicBezTo>
                  <a:pt x="11645503" y="479442"/>
                  <a:pt x="11609784" y="543406"/>
                  <a:pt x="11666934" y="621907"/>
                </a:cubicBezTo>
                <a:cubicBezTo>
                  <a:pt x="11706225" y="674241"/>
                  <a:pt x="11663362" y="758557"/>
                  <a:pt x="11631215" y="822521"/>
                </a:cubicBezTo>
                <a:cubicBezTo>
                  <a:pt x="11602640" y="874856"/>
                  <a:pt x="11595497" y="927190"/>
                  <a:pt x="11631215" y="996969"/>
                </a:cubicBezTo>
                <a:cubicBezTo>
                  <a:pt x="11652646" y="933005"/>
                  <a:pt x="11670505" y="883578"/>
                  <a:pt x="11684793" y="834151"/>
                </a:cubicBezTo>
                <a:cubicBezTo>
                  <a:pt x="11695509" y="793447"/>
                  <a:pt x="11720512" y="770187"/>
                  <a:pt x="11774090" y="773095"/>
                </a:cubicBezTo>
                <a:cubicBezTo>
                  <a:pt x="11802665" y="773095"/>
                  <a:pt x="11841956" y="764373"/>
                  <a:pt x="11856243" y="793447"/>
                </a:cubicBezTo>
                <a:cubicBezTo>
                  <a:pt x="11870531" y="816706"/>
                  <a:pt x="11856243" y="848688"/>
                  <a:pt x="11831240" y="860319"/>
                </a:cubicBezTo>
                <a:cubicBezTo>
                  <a:pt x="11784806" y="874856"/>
                  <a:pt x="11741944" y="889393"/>
                  <a:pt x="11738371" y="938820"/>
                </a:cubicBezTo>
                <a:cubicBezTo>
                  <a:pt x="11731228" y="1005691"/>
                  <a:pt x="11759802" y="967894"/>
                  <a:pt x="11795521" y="956264"/>
                </a:cubicBezTo>
                <a:cubicBezTo>
                  <a:pt x="11834812" y="944634"/>
                  <a:pt x="11845527" y="979524"/>
                  <a:pt x="11838384" y="1002784"/>
                </a:cubicBezTo>
                <a:cubicBezTo>
                  <a:pt x="11806237" y="1090007"/>
                  <a:pt x="11863387" y="1180138"/>
                  <a:pt x="11816952" y="1270269"/>
                </a:cubicBezTo>
                <a:cubicBezTo>
                  <a:pt x="11931252" y="1247010"/>
                  <a:pt x="11981259" y="1197583"/>
                  <a:pt x="11999118" y="1092915"/>
                </a:cubicBezTo>
                <a:cubicBezTo>
                  <a:pt x="12002690" y="1055118"/>
                  <a:pt x="11995547" y="1014413"/>
                  <a:pt x="12027693" y="979524"/>
                </a:cubicBezTo>
                <a:cubicBezTo>
                  <a:pt x="12045553" y="959172"/>
                  <a:pt x="12066984" y="938820"/>
                  <a:pt x="12102703" y="953357"/>
                </a:cubicBezTo>
                <a:cubicBezTo>
                  <a:pt x="12127705" y="962080"/>
                  <a:pt x="12127705" y="985338"/>
                  <a:pt x="12120562" y="1005691"/>
                </a:cubicBezTo>
                <a:cubicBezTo>
                  <a:pt x="12081272" y="1090007"/>
                  <a:pt x="12070555" y="1180138"/>
                  <a:pt x="12056268" y="1267362"/>
                </a:cubicBezTo>
                <a:cubicBezTo>
                  <a:pt x="12052697" y="1281899"/>
                  <a:pt x="12045553" y="1296437"/>
                  <a:pt x="12081272" y="1310974"/>
                </a:cubicBezTo>
                <a:cubicBezTo>
                  <a:pt x="12113418" y="1209213"/>
                  <a:pt x="12156280" y="1110359"/>
                  <a:pt x="12191999" y="1008598"/>
                </a:cubicBezTo>
                <a:lnTo>
                  <a:pt x="12191999" y="6105653"/>
                </a:lnTo>
                <a:lnTo>
                  <a:pt x="0" y="6105653"/>
                </a:lnTo>
                <a:lnTo>
                  <a:pt x="0" y="927116"/>
                </a:lnTo>
                <a:lnTo>
                  <a:pt x="61930" y="902578"/>
                </a:lnTo>
                <a:cubicBezTo>
                  <a:pt x="91454" y="894128"/>
                  <a:pt x="122931" y="887949"/>
                  <a:pt x="155971" y="883588"/>
                </a:cubicBezTo>
                <a:cubicBezTo>
                  <a:pt x="223837" y="877773"/>
                  <a:pt x="245268" y="839976"/>
                  <a:pt x="277414" y="802179"/>
                </a:cubicBezTo>
                <a:cubicBezTo>
                  <a:pt x="388143" y="674251"/>
                  <a:pt x="488155" y="537601"/>
                  <a:pt x="638174" y="430025"/>
                </a:cubicBezTo>
                <a:cubicBezTo>
                  <a:pt x="620315" y="555046"/>
                  <a:pt x="520302" y="653899"/>
                  <a:pt x="477440" y="784735"/>
                </a:cubicBezTo>
                <a:cubicBezTo>
                  <a:pt x="641746" y="680066"/>
                  <a:pt x="727471" y="543415"/>
                  <a:pt x="827483" y="418395"/>
                </a:cubicBezTo>
                <a:cubicBezTo>
                  <a:pt x="873917" y="360246"/>
                  <a:pt x="931068" y="307912"/>
                  <a:pt x="956071" y="241040"/>
                </a:cubicBezTo>
                <a:cubicBezTo>
                  <a:pt x="961429" y="223595"/>
                  <a:pt x="972814" y="196338"/>
                  <a:pt x="999268" y="192386"/>
                </a:cubicBezTo>
                <a:cubicBezTo>
                  <a:pt x="1008086" y="191069"/>
                  <a:pt x="1018579" y="192341"/>
                  <a:pt x="1031080" y="197429"/>
                </a:cubicBezTo>
                <a:cubicBezTo>
                  <a:pt x="1073942" y="214873"/>
                  <a:pt x="1059654" y="246855"/>
                  <a:pt x="1048940" y="275930"/>
                </a:cubicBezTo>
                <a:cubicBezTo>
                  <a:pt x="1020365" y="345708"/>
                  <a:pt x="1020365" y="421303"/>
                  <a:pt x="1020365" y="517249"/>
                </a:cubicBezTo>
                <a:cubicBezTo>
                  <a:pt x="1156096" y="435840"/>
                  <a:pt x="1113233" y="287560"/>
                  <a:pt x="1256108" y="217780"/>
                </a:cubicBezTo>
                <a:cubicBezTo>
                  <a:pt x="1281111" y="305004"/>
                  <a:pt x="1231105" y="371876"/>
                  <a:pt x="1220389" y="441654"/>
                </a:cubicBezTo>
                <a:cubicBezTo>
                  <a:pt x="1209674" y="505619"/>
                  <a:pt x="1234677" y="520156"/>
                  <a:pt x="1313258" y="505619"/>
                </a:cubicBezTo>
                <a:cubicBezTo>
                  <a:pt x="1434702" y="482359"/>
                  <a:pt x="1495424" y="517249"/>
                  <a:pt x="1463277" y="610287"/>
                </a:cubicBezTo>
                <a:cubicBezTo>
                  <a:pt x="1431130" y="697511"/>
                  <a:pt x="1477565" y="706233"/>
                  <a:pt x="1545430" y="682974"/>
                </a:cubicBezTo>
                <a:cubicBezTo>
                  <a:pt x="1645442" y="648084"/>
                  <a:pt x="1724024" y="685881"/>
                  <a:pt x="1809749" y="712048"/>
                </a:cubicBezTo>
                <a:cubicBezTo>
                  <a:pt x="1938336" y="752753"/>
                  <a:pt x="2002630" y="735308"/>
                  <a:pt x="2099071" y="650992"/>
                </a:cubicBezTo>
                <a:cubicBezTo>
                  <a:pt x="2152648" y="601565"/>
                  <a:pt x="2199083" y="552138"/>
                  <a:pt x="2245518" y="482359"/>
                </a:cubicBezTo>
                <a:cubicBezTo>
                  <a:pt x="2270521" y="642269"/>
                  <a:pt x="2356245" y="476544"/>
                  <a:pt x="2409824" y="531786"/>
                </a:cubicBezTo>
                <a:cubicBezTo>
                  <a:pt x="2431255" y="645176"/>
                  <a:pt x="2259804" y="735308"/>
                  <a:pt x="2309812" y="889403"/>
                </a:cubicBezTo>
                <a:cubicBezTo>
                  <a:pt x="2456258" y="703326"/>
                  <a:pt x="2502693" y="493989"/>
                  <a:pt x="2699146" y="357339"/>
                </a:cubicBezTo>
                <a:cubicBezTo>
                  <a:pt x="2742008" y="389321"/>
                  <a:pt x="2699146" y="421303"/>
                  <a:pt x="2717006" y="447469"/>
                </a:cubicBezTo>
                <a:cubicBezTo>
                  <a:pt x="2727721" y="447469"/>
                  <a:pt x="2659854" y="752753"/>
                  <a:pt x="2938461" y="770197"/>
                </a:cubicBezTo>
                <a:cubicBezTo>
                  <a:pt x="2938461" y="776012"/>
                  <a:pt x="2938461" y="781827"/>
                  <a:pt x="2949178" y="787642"/>
                </a:cubicBezTo>
                <a:cubicBezTo>
                  <a:pt x="2988467" y="819624"/>
                  <a:pt x="3081336" y="790550"/>
                  <a:pt x="3088480" y="842883"/>
                </a:cubicBezTo>
                <a:cubicBezTo>
                  <a:pt x="3095624" y="901033"/>
                  <a:pt x="3127771" y="956275"/>
                  <a:pt x="3109911" y="1017331"/>
                </a:cubicBezTo>
                <a:cubicBezTo>
                  <a:pt x="3095624" y="1063850"/>
                  <a:pt x="3077765" y="1113276"/>
                  <a:pt x="3077765" y="1162704"/>
                </a:cubicBezTo>
                <a:cubicBezTo>
                  <a:pt x="3077765" y="1215038"/>
                  <a:pt x="2956320" y="1287724"/>
                  <a:pt x="3117055" y="1319707"/>
                </a:cubicBezTo>
                <a:cubicBezTo>
                  <a:pt x="3124198" y="1319707"/>
                  <a:pt x="3106339" y="1409837"/>
                  <a:pt x="3099196" y="1459264"/>
                </a:cubicBezTo>
                <a:cubicBezTo>
                  <a:pt x="3092052" y="1499968"/>
                  <a:pt x="3059905" y="1549396"/>
                  <a:pt x="3124198" y="1578470"/>
                </a:cubicBezTo>
                <a:cubicBezTo>
                  <a:pt x="3163490" y="1593007"/>
                  <a:pt x="3234927" y="1523228"/>
                  <a:pt x="3242071" y="1462171"/>
                </a:cubicBezTo>
                <a:cubicBezTo>
                  <a:pt x="3249214" y="1406930"/>
                  <a:pt x="3256358" y="1351689"/>
                  <a:pt x="3242071" y="1299354"/>
                </a:cubicBezTo>
                <a:cubicBezTo>
                  <a:pt x="3224212" y="1235390"/>
                  <a:pt x="3252786" y="1200500"/>
                  <a:pt x="3317080" y="1183056"/>
                </a:cubicBezTo>
                <a:cubicBezTo>
                  <a:pt x="3384945" y="1162704"/>
                  <a:pt x="3420664" y="1124907"/>
                  <a:pt x="3452811" y="1072572"/>
                </a:cubicBezTo>
                <a:cubicBezTo>
                  <a:pt x="3531392" y="944644"/>
                  <a:pt x="3624261" y="822532"/>
                  <a:pt x="3670696" y="682973"/>
                </a:cubicBezTo>
                <a:cubicBezTo>
                  <a:pt x="3677840" y="656807"/>
                  <a:pt x="3692127" y="624825"/>
                  <a:pt x="3752849" y="613194"/>
                </a:cubicBezTo>
                <a:cubicBezTo>
                  <a:pt x="3659980" y="991164"/>
                  <a:pt x="3420664" y="1334243"/>
                  <a:pt x="3434952" y="1723843"/>
                </a:cubicBezTo>
                <a:cubicBezTo>
                  <a:pt x="3509961" y="1619174"/>
                  <a:pt x="3513533" y="1494154"/>
                  <a:pt x="3567111" y="1380763"/>
                </a:cubicBezTo>
                <a:cubicBezTo>
                  <a:pt x="3606402" y="1462171"/>
                  <a:pt x="3563540" y="1537765"/>
                  <a:pt x="3542109" y="1613360"/>
                </a:cubicBezTo>
                <a:cubicBezTo>
                  <a:pt x="3524249" y="1677323"/>
                  <a:pt x="3520677" y="1735472"/>
                  <a:pt x="3631405" y="1741287"/>
                </a:cubicBezTo>
                <a:cubicBezTo>
                  <a:pt x="3642121" y="1741287"/>
                  <a:pt x="3649265" y="1741287"/>
                  <a:pt x="3659980" y="1741287"/>
                </a:cubicBezTo>
                <a:cubicBezTo>
                  <a:pt x="3706414" y="1718028"/>
                  <a:pt x="3727846" y="1686046"/>
                  <a:pt x="3742133" y="1645341"/>
                </a:cubicBezTo>
                <a:cubicBezTo>
                  <a:pt x="3749277" y="1622082"/>
                  <a:pt x="3763564" y="1590100"/>
                  <a:pt x="3795712" y="1590100"/>
                </a:cubicBezTo>
                <a:cubicBezTo>
                  <a:pt x="3917155" y="1593007"/>
                  <a:pt x="3952874" y="1514506"/>
                  <a:pt x="3988593" y="1438912"/>
                </a:cubicBezTo>
                <a:cubicBezTo>
                  <a:pt x="4049315" y="1479616"/>
                  <a:pt x="4006452" y="1514506"/>
                  <a:pt x="4010024" y="1546488"/>
                </a:cubicBezTo>
                <a:cubicBezTo>
                  <a:pt x="4013596" y="1566840"/>
                  <a:pt x="4017167" y="1587192"/>
                  <a:pt x="4049315" y="1587192"/>
                </a:cubicBezTo>
                <a:cubicBezTo>
                  <a:pt x="4074317" y="1587192"/>
                  <a:pt x="4106465" y="1578470"/>
                  <a:pt x="4106465" y="1558118"/>
                </a:cubicBezTo>
                <a:cubicBezTo>
                  <a:pt x="4110036" y="1430190"/>
                  <a:pt x="4281487" y="1357503"/>
                  <a:pt x="4281487" y="1223760"/>
                </a:cubicBezTo>
                <a:cubicBezTo>
                  <a:pt x="4281487" y="1142351"/>
                  <a:pt x="4377927" y="1264465"/>
                  <a:pt x="4417219" y="1197593"/>
                </a:cubicBezTo>
                <a:cubicBezTo>
                  <a:pt x="4427935" y="1183056"/>
                  <a:pt x="4442220" y="1238297"/>
                  <a:pt x="4438649" y="1261557"/>
                </a:cubicBezTo>
                <a:cubicBezTo>
                  <a:pt x="4435078" y="1284817"/>
                  <a:pt x="4410074" y="1305169"/>
                  <a:pt x="4427935" y="1334243"/>
                </a:cubicBezTo>
                <a:cubicBezTo>
                  <a:pt x="4492228" y="1348781"/>
                  <a:pt x="4517230" y="1310983"/>
                  <a:pt x="4535090" y="1276094"/>
                </a:cubicBezTo>
                <a:cubicBezTo>
                  <a:pt x="4577952" y="1200500"/>
                  <a:pt x="4627958" y="1124907"/>
                  <a:pt x="4642246" y="1040590"/>
                </a:cubicBezTo>
                <a:cubicBezTo>
                  <a:pt x="4645817" y="1011516"/>
                  <a:pt x="4663677" y="994071"/>
                  <a:pt x="4699396" y="996979"/>
                </a:cubicBezTo>
                <a:cubicBezTo>
                  <a:pt x="4745832" y="1002793"/>
                  <a:pt x="4731544" y="1031868"/>
                  <a:pt x="4727971" y="1055128"/>
                </a:cubicBezTo>
                <a:cubicBezTo>
                  <a:pt x="4724399" y="1069665"/>
                  <a:pt x="4713683" y="1084202"/>
                  <a:pt x="4738688" y="1098740"/>
                </a:cubicBezTo>
                <a:cubicBezTo>
                  <a:pt x="4992291" y="758568"/>
                  <a:pt x="4978002" y="578305"/>
                  <a:pt x="5185172" y="197429"/>
                </a:cubicBezTo>
                <a:cubicBezTo>
                  <a:pt x="5224462" y="281744"/>
                  <a:pt x="5195887" y="342801"/>
                  <a:pt x="5188744" y="400950"/>
                </a:cubicBezTo>
                <a:cubicBezTo>
                  <a:pt x="5170883" y="546323"/>
                  <a:pt x="5138736" y="456192"/>
                  <a:pt x="5117306" y="601565"/>
                </a:cubicBezTo>
                <a:cubicBezTo>
                  <a:pt x="5106590" y="671344"/>
                  <a:pt x="5070871" y="735308"/>
                  <a:pt x="5128021" y="813809"/>
                </a:cubicBezTo>
                <a:cubicBezTo>
                  <a:pt x="5167312" y="866143"/>
                  <a:pt x="5124450" y="950459"/>
                  <a:pt x="5092302" y="1014423"/>
                </a:cubicBezTo>
                <a:cubicBezTo>
                  <a:pt x="5063727" y="1066758"/>
                  <a:pt x="5056585" y="1119092"/>
                  <a:pt x="5092302" y="1188871"/>
                </a:cubicBezTo>
                <a:cubicBezTo>
                  <a:pt x="5113734" y="1124907"/>
                  <a:pt x="5131592" y="1075480"/>
                  <a:pt x="5145880" y="1026053"/>
                </a:cubicBezTo>
                <a:cubicBezTo>
                  <a:pt x="5156596" y="985349"/>
                  <a:pt x="5181600" y="962089"/>
                  <a:pt x="5235177" y="964997"/>
                </a:cubicBezTo>
                <a:cubicBezTo>
                  <a:pt x="5263752" y="964997"/>
                  <a:pt x="5303044" y="956275"/>
                  <a:pt x="5317331" y="985349"/>
                </a:cubicBezTo>
                <a:cubicBezTo>
                  <a:pt x="5331618" y="1008608"/>
                  <a:pt x="5317331" y="1040590"/>
                  <a:pt x="5292327" y="1052221"/>
                </a:cubicBezTo>
                <a:cubicBezTo>
                  <a:pt x="5245894" y="1066758"/>
                  <a:pt x="5203031" y="1081295"/>
                  <a:pt x="5199458" y="1130722"/>
                </a:cubicBezTo>
                <a:cubicBezTo>
                  <a:pt x="5192315" y="1197593"/>
                  <a:pt x="5220889" y="1159796"/>
                  <a:pt x="5256608" y="1148166"/>
                </a:cubicBezTo>
                <a:cubicBezTo>
                  <a:pt x="5295899" y="1136536"/>
                  <a:pt x="5306616" y="1171426"/>
                  <a:pt x="5299471" y="1194686"/>
                </a:cubicBezTo>
                <a:cubicBezTo>
                  <a:pt x="5267324" y="1281909"/>
                  <a:pt x="5324474" y="1372040"/>
                  <a:pt x="5278039" y="1462171"/>
                </a:cubicBezTo>
                <a:cubicBezTo>
                  <a:pt x="5392339" y="1438912"/>
                  <a:pt x="5442347" y="1389485"/>
                  <a:pt x="5460205" y="1284817"/>
                </a:cubicBezTo>
                <a:cubicBezTo>
                  <a:pt x="5463777" y="1247020"/>
                  <a:pt x="5456634" y="1206315"/>
                  <a:pt x="5488780" y="1171426"/>
                </a:cubicBezTo>
                <a:cubicBezTo>
                  <a:pt x="5502175" y="1156162"/>
                  <a:pt x="5517579" y="1140898"/>
                  <a:pt x="5539513" y="1140353"/>
                </a:cubicBezTo>
                <a:lnTo>
                  <a:pt x="5552720" y="1143022"/>
                </a:lnTo>
                <a:lnTo>
                  <a:pt x="5574208" y="1115811"/>
                </a:lnTo>
                <a:cubicBezTo>
                  <a:pt x="5609034" y="1085646"/>
                  <a:pt x="5659040" y="1068202"/>
                  <a:pt x="5734050" y="1075470"/>
                </a:cubicBezTo>
                <a:cubicBezTo>
                  <a:pt x="5776912" y="1078377"/>
                  <a:pt x="5809058" y="1055118"/>
                  <a:pt x="5798343" y="1020228"/>
                </a:cubicBezTo>
                <a:cubicBezTo>
                  <a:pt x="5776912" y="953357"/>
                  <a:pt x="5837634" y="921375"/>
                  <a:pt x="5884068" y="883578"/>
                </a:cubicBezTo>
                <a:cubicBezTo>
                  <a:pt x="5966221" y="816706"/>
                  <a:pt x="6051947" y="752742"/>
                  <a:pt x="6066234" y="645166"/>
                </a:cubicBezTo>
                <a:cubicBezTo>
                  <a:pt x="6130528" y="665519"/>
                  <a:pt x="6123384" y="700408"/>
                  <a:pt x="6109096" y="732391"/>
                </a:cubicBezTo>
                <a:cubicBezTo>
                  <a:pt x="6073377" y="816706"/>
                  <a:pt x="6034087" y="901023"/>
                  <a:pt x="5998368" y="985338"/>
                </a:cubicBezTo>
                <a:cubicBezTo>
                  <a:pt x="5976937" y="1040581"/>
                  <a:pt x="5944790" y="1095822"/>
                  <a:pt x="5969793" y="1168509"/>
                </a:cubicBezTo>
                <a:cubicBezTo>
                  <a:pt x="6098380" y="1104545"/>
                  <a:pt x="6123384" y="996969"/>
                  <a:pt x="6162674" y="909745"/>
                </a:cubicBezTo>
                <a:cubicBezTo>
                  <a:pt x="6212681" y="802169"/>
                  <a:pt x="6305549" y="738205"/>
                  <a:pt x="6412705" y="659704"/>
                </a:cubicBezTo>
                <a:cubicBezTo>
                  <a:pt x="6441280" y="738205"/>
                  <a:pt x="6362699" y="787632"/>
                  <a:pt x="6366271" y="851596"/>
                </a:cubicBezTo>
                <a:cubicBezTo>
                  <a:pt x="6376987" y="854503"/>
                  <a:pt x="6398418" y="860319"/>
                  <a:pt x="6398418" y="860319"/>
                </a:cubicBezTo>
                <a:cubicBezTo>
                  <a:pt x="6455568" y="755650"/>
                  <a:pt x="6562724" y="709131"/>
                  <a:pt x="6694884" y="691686"/>
                </a:cubicBezTo>
                <a:cubicBezTo>
                  <a:pt x="6762750" y="685871"/>
                  <a:pt x="6784181" y="648074"/>
                  <a:pt x="6816327" y="610277"/>
                </a:cubicBezTo>
                <a:cubicBezTo>
                  <a:pt x="6927056" y="482349"/>
                  <a:pt x="7027068" y="345699"/>
                  <a:pt x="7177087" y="238123"/>
                </a:cubicBezTo>
                <a:cubicBezTo>
                  <a:pt x="7159228" y="363144"/>
                  <a:pt x="7059215" y="461997"/>
                  <a:pt x="7016353" y="592833"/>
                </a:cubicBezTo>
                <a:cubicBezTo>
                  <a:pt x="7180659" y="488164"/>
                  <a:pt x="7266384" y="351513"/>
                  <a:pt x="7366396" y="226493"/>
                </a:cubicBezTo>
                <a:cubicBezTo>
                  <a:pt x="7412830" y="168344"/>
                  <a:pt x="7469981" y="116010"/>
                  <a:pt x="7494984" y="49138"/>
                </a:cubicBezTo>
                <a:cubicBezTo>
                  <a:pt x="7500342" y="31693"/>
                  <a:pt x="7511727" y="4436"/>
                  <a:pt x="7538181" y="484"/>
                </a:cubicBezTo>
                <a:close/>
              </a:path>
            </a:pathLst>
          </a:custGeom>
          <a:solidFill>
            <a:srgbClr val="7DA7C7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1B3C0B-F34D-4B7B-B3A2-37842EA7F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US" dirty="0"/>
              <a:t>¿Por qué se usan las interfaces gráficas?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CDE301B-C276-431D-8165-F64EC73F91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881822"/>
              </p:ext>
            </p:extLst>
          </p:nvPr>
        </p:nvGraphicFramePr>
        <p:xfrm>
          <a:off x="838200" y="2011363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5218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6E9FA-FFBB-4119-9988-FE3DBA492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¿Por qué se usan las interfaces gráficas?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1631D-3BCB-4059-A709-6A0E19031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s-US" dirty="0"/>
              <a:t>Ej. 1</a:t>
            </a:r>
            <a:br>
              <a:rPr lang="es-US" dirty="0"/>
            </a:br>
            <a:r>
              <a:rPr lang="es-US" sz="18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Crear una carpeta en el directorio C:\ llamado carpeta y mover en el un archivo de texto llamado fichero1.txt</a:t>
            </a:r>
            <a:br>
              <a:rPr lang="es-US" sz="18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</a:br>
            <a:br>
              <a:rPr lang="es-US" sz="18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</a:br>
            <a:r>
              <a:rPr lang="es-US" sz="1800" b="1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CON</a:t>
            </a:r>
            <a:r>
              <a:rPr lang="es-US" sz="1800" b="1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INTERFAZ GRAFICA</a:t>
            </a:r>
          </a:p>
          <a:p>
            <a:pPr algn="ctr"/>
            <a:endParaRPr lang="en-US" b="1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EE9FC37-EBB6-4FCD-A1F2-2F9CD96314C0}"/>
              </a:ext>
            </a:extLst>
          </p:cNvPr>
          <p:cNvGrpSpPr/>
          <p:nvPr/>
        </p:nvGrpSpPr>
        <p:grpSpPr>
          <a:xfrm>
            <a:off x="3974211" y="3630168"/>
            <a:ext cx="4243578" cy="2542032"/>
            <a:chOff x="0" y="0"/>
            <a:chExt cx="4000500" cy="22860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C30E806-C8B1-4595-9EB5-E3ACEBF53B96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2214372" cy="178612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659FF0D-1D7A-4DD0-A0C5-B4AE217613CF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214372" y="1284732"/>
              <a:ext cx="1786128" cy="21488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CC0E160-A0C3-4F32-BE23-B74F96B4DFDA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4000500" cy="228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9022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6E9FA-FFBB-4119-9988-FE3DBA492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¿Por qué se usan las interfaces gráficas?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1631D-3BCB-4059-A709-6A0E19031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s-US" dirty="0"/>
              <a:t>Ej. 1</a:t>
            </a:r>
            <a:br>
              <a:rPr lang="es-US" dirty="0"/>
            </a:br>
            <a:r>
              <a:rPr lang="es-US" sz="18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Crear una carpeta en el directorio C:\ llamado carpeta y mover en el un archivo de texto llamado fichero1.txt</a:t>
            </a:r>
            <a:br>
              <a:rPr lang="es-US" sz="18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</a:br>
            <a:br>
              <a:rPr lang="es-US" sz="18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</a:br>
            <a:r>
              <a:rPr lang="es-US" sz="1800" b="1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SIN INTERFAZ GRAFICA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13C2FC-608E-42A1-9030-DD23FD06DC2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24062" y="3712464"/>
            <a:ext cx="8143875" cy="264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858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88831F-CD40-4210-8A84-6AAC996A1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s-US" sz="3100"/>
              <a:t>Manejo de eventos en interfaces gráficas</a:t>
            </a:r>
            <a:endParaRPr lang="en-US" sz="3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81201-798C-439E-9A83-E30F0E88D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r>
              <a:rPr lang="es-ES" sz="2000"/>
              <a:t>Cuando el usuario opere sobre la interfaz, algo deberá suceder.</a:t>
            </a:r>
          </a:p>
          <a:p>
            <a:r>
              <a:rPr lang="es-ES" sz="2000"/>
              <a:t>Para ello deberé programar manejadores de eventos (escuchadores)</a:t>
            </a:r>
            <a:endParaRPr lang="en-US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132816-6E91-44B5-90AF-EF16AB730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986" y="2535204"/>
            <a:ext cx="4747547" cy="181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945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8886A6-5426-494B-96D8-D962D2BA0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3ED336-C09E-46E8-9774-B977D15FC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2347"/>
            <a:ext cx="12191999" cy="6105653"/>
          </a:xfrm>
          <a:custGeom>
            <a:avLst/>
            <a:gdLst>
              <a:gd name="connsiteX0" fmla="*/ 7538181 w 12191999"/>
              <a:gd name="connsiteY0" fmla="*/ 484 h 6105653"/>
              <a:gd name="connsiteX1" fmla="*/ 7569993 w 12191999"/>
              <a:gd name="connsiteY1" fmla="*/ 5527 h 6105653"/>
              <a:gd name="connsiteX2" fmla="*/ 7587853 w 12191999"/>
              <a:gd name="connsiteY2" fmla="*/ 84028 h 6105653"/>
              <a:gd name="connsiteX3" fmla="*/ 7559278 w 12191999"/>
              <a:gd name="connsiteY3" fmla="*/ 325347 h 6105653"/>
              <a:gd name="connsiteX4" fmla="*/ 7795021 w 12191999"/>
              <a:gd name="connsiteY4" fmla="*/ 25878 h 6105653"/>
              <a:gd name="connsiteX5" fmla="*/ 7759302 w 12191999"/>
              <a:gd name="connsiteY5" fmla="*/ 249752 h 6105653"/>
              <a:gd name="connsiteX6" fmla="*/ 7852171 w 12191999"/>
              <a:gd name="connsiteY6" fmla="*/ 313717 h 6105653"/>
              <a:gd name="connsiteX7" fmla="*/ 8002190 w 12191999"/>
              <a:gd name="connsiteY7" fmla="*/ 418385 h 6105653"/>
              <a:gd name="connsiteX8" fmla="*/ 8084343 w 12191999"/>
              <a:gd name="connsiteY8" fmla="*/ 491072 h 6105653"/>
              <a:gd name="connsiteX9" fmla="*/ 8348662 w 12191999"/>
              <a:gd name="connsiteY9" fmla="*/ 520146 h 6105653"/>
              <a:gd name="connsiteX10" fmla="*/ 8637984 w 12191999"/>
              <a:gd name="connsiteY10" fmla="*/ 459090 h 6105653"/>
              <a:gd name="connsiteX11" fmla="*/ 8784431 w 12191999"/>
              <a:gd name="connsiteY11" fmla="*/ 290457 h 6105653"/>
              <a:gd name="connsiteX12" fmla="*/ 8948737 w 12191999"/>
              <a:gd name="connsiteY12" fmla="*/ 339884 h 6105653"/>
              <a:gd name="connsiteX13" fmla="*/ 8848725 w 12191999"/>
              <a:gd name="connsiteY13" fmla="*/ 697501 h 6105653"/>
              <a:gd name="connsiteX14" fmla="*/ 9238059 w 12191999"/>
              <a:gd name="connsiteY14" fmla="*/ 165437 h 6105653"/>
              <a:gd name="connsiteX15" fmla="*/ 9255919 w 12191999"/>
              <a:gd name="connsiteY15" fmla="*/ 255567 h 6105653"/>
              <a:gd name="connsiteX16" fmla="*/ 9477374 w 12191999"/>
              <a:gd name="connsiteY16" fmla="*/ 578295 h 6105653"/>
              <a:gd name="connsiteX17" fmla="*/ 9488091 w 12191999"/>
              <a:gd name="connsiteY17" fmla="*/ 595740 h 6105653"/>
              <a:gd name="connsiteX18" fmla="*/ 9627393 w 12191999"/>
              <a:gd name="connsiteY18" fmla="*/ 650981 h 6105653"/>
              <a:gd name="connsiteX19" fmla="*/ 9648824 w 12191999"/>
              <a:gd name="connsiteY19" fmla="*/ 825429 h 6105653"/>
              <a:gd name="connsiteX20" fmla="*/ 9616678 w 12191999"/>
              <a:gd name="connsiteY20" fmla="*/ 970802 h 6105653"/>
              <a:gd name="connsiteX21" fmla="*/ 9655968 w 12191999"/>
              <a:gd name="connsiteY21" fmla="*/ 1127805 h 6105653"/>
              <a:gd name="connsiteX22" fmla="*/ 9638109 w 12191999"/>
              <a:gd name="connsiteY22" fmla="*/ 1267362 h 6105653"/>
              <a:gd name="connsiteX23" fmla="*/ 9663111 w 12191999"/>
              <a:gd name="connsiteY23" fmla="*/ 1386568 h 6105653"/>
              <a:gd name="connsiteX24" fmla="*/ 9780984 w 12191999"/>
              <a:gd name="connsiteY24" fmla="*/ 1270269 h 6105653"/>
              <a:gd name="connsiteX25" fmla="*/ 9780984 w 12191999"/>
              <a:gd name="connsiteY25" fmla="*/ 1107452 h 6105653"/>
              <a:gd name="connsiteX26" fmla="*/ 9855993 w 12191999"/>
              <a:gd name="connsiteY26" fmla="*/ 991154 h 6105653"/>
              <a:gd name="connsiteX27" fmla="*/ 9991724 w 12191999"/>
              <a:gd name="connsiteY27" fmla="*/ 880670 h 6105653"/>
              <a:gd name="connsiteX28" fmla="*/ 10209609 w 12191999"/>
              <a:gd name="connsiteY28" fmla="*/ 491071 h 6105653"/>
              <a:gd name="connsiteX29" fmla="*/ 10291762 w 12191999"/>
              <a:gd name="connsiteY29" fmla="*/ 421292 h 6105653"/>
              <a:gd name="connsiteX30" fmla="*/ 9973865 w 12191999"/>
              <a:gd name="connsiteY30" fmla="*/ 1531941 h 6105653"/>
              <a:gd name="connsiteX31" fmla="*/ 10106024 w 12191999"/>
              <a:gd name="connsiteY31" fmla="*/ 1188861 h 6105653"/>
              <a:gd name="connsiteX32" fmla="*/ 10081022 w 12191999"/>
              <a:gd name="connsiteY32" fmla="*/ 1421458 h 6105653"/>
              <a:gd name="connsiteX33" fmla="*/ 10170318 w 12191999"/>
              <a:gd name="connsiteY33" fmla="*/ 1549385 h 6105653"/>
              <a:gd name="connsiteX34" fmla="*/ 10198893 w 12191999"/>
              <a:gd name="connsiteY34" fmla="*/ 1549385 h 6105653"/>
              <a:gd name="connsiteX35" fmla="*/ 10281046 w 12191999"/>
              <a:gd name="connsiteY35" fmla="*/ 1453439 h 6105653"/>
              <a:gd name="connsiteX36" fmla="*/ 10334625 w 12191999"/>
              <a:gd name="connsiteY36" fmla="*/ 1398198 h 6105653"/>
              <a:gd name="connsiteX37" fmla="*/ 10527506 w 12191999"/>
              <a:gd name="connsiteY37" fmla="*/ 1247010 h 6105653"/>
              <a:gd name="connsiteX38" fmla="*/ 10548937 w 12191999"/>
              <a:gd name="connsiteY38" fmla="*/ 1354586 h 6105653"/>
              <a:gd name="connsiteX39" fmla="*/ 10588228 w 12191999"/>
              <a:gd name="connsiteY39" fmla="*/ 1395290 h 6105653"/>
              <a:gd name="connsiteX40" fmla="*/ 10645378 w 12191999"/>
              <a:gd name="connsiteY40" fmla="*/ 1366216 h 6105653"/>
              <a:gd name="connsiteX41" fmla="*/ 10820400 w 12191999"/>
              <a:gd name="connsiteY41" fmla="*/ 1031858 h 6105653"/>
              <a:gd name="connsiteX42" fmla="*/ 10956131 w 12191999"/>
              <a:gd name="connsiteY42" fmla="*/ 1005691 h 6105653"/>
              <a:gd name="connsiteX43" fmla="*/ 10977562 w 12191999"/>
              <a:gd name="connsiteY43" fmla="*/ 1069655 h 6105653"/>
              <a:gd name="connsiteX44" fmla="*/ 10966847 w 12191999"/>
              <a:gd name="connsiteY44" fmla="*/ 1142341 h 6105653"/>
              <a:gd name="connsiteX45" fmla="*/ 11074003 w 12191999"/>
              <a:gd name="connsiteY45" fmla="*/ 1084192 h 6105653"/>
              <a:gd name="connsiteX46" fmla="*/ 11181159 w 12191999"/>
              <a:gd name="connsiteY46" fmla="*/ 848688 h 6105653"/>
              <a:gd name="connsiteX47" fmla="*/ 11238309 w 12191999"/>
              <a:gd name="connsiteY47" fmla="*/ 805077 h 6105653"/>
              <a:gd name="connsiteX48" fmla="*/ 11266884 w 12191999"/>
              <a:gd name="connsiteY48" fmla="*/ 863226 h 6105653"/>
              <a:gd name="connsiteX49" fmla="*/ 11277600 w 12191999"/>
              <a:gd name="connsiteY49" fmla="*/ 906838 h 6105653"/>
              <a:gd name="connsiteX50" fmla="*/ 11724084 w 12191999"/>
              <a:gd name="connsiteY50" fmla="*/ 5527 h 6105653"/>
              <a:gd name="connsiteX51" fmla="*/ 11727656 w 12191999"/>
              <a:gd name="connsiteY51" fmla="*/ 209048 h 6105653"/>
              <a:gd name="connsiteX52" fmla="*/ 11656218 w 12191999"/>
              <a:gd name="connsiteY52" fmla="*/ 409663 h 6105653"/>
              <a:gd name="connsiteX53" fmla="*/ 11666934 w 12191999"/>
              <a:gd name="connsiteY53" fmla="*/ 621907 h 6105653"/>
              <a:gd name="connsiteX54" fmla="*/ 11631215 w 12191999"/>
              <a:gd name="connsiteY54" fmla="*/ 822521 h 6105653"/>
              <a:gd name="connsiteX55" fmla="*/ 11631215 w 12191999"/>
              <a:gd name="connsiteY55" fmla="*/ 996969 h 6105653"/>
              <a:gd name="connsiteX56" fmla="*/ 11684793 w 12191999"/>
              <a:gd name="connsiteY56" fmla="*/ 834151 h 6105653"/>
              <a:gd name="connsiteX57" fmla="*/ 11774090 w 12191999"/>
              <a:gd name="connsiteY57" fmla="*/ 773095 h 6105653"/>
              <a:gd name="connsiteX58" fmla="*/ 11856243 w 12191999"/>
              <a:gd name="connsiteY58" fmla="*/ 793447 h 6105653"/>
              <a:gd name="connsiteX59" fmla="*/ 11831240 w 12191999"/>
              <a:gd name="connsiteY59" fmla="*/ 860319 h 6105653"/>
              <a:gd name="connsiteX60" fmla="*/ 11738371 w 12191999"/>
              <a:gd name="connsiteY60" fmla="*/ 938820 h 6105653"/>
              <a:gd name="connsiteX61" fmla="*/ 11795521 w 12191999"/>
              <a:gd name="connsiteY61" fmla="*/ 956264 h 6105653"/>
              <a:gd name="connsiteX62" fmla="*/ 11838384 w 12191999"/>
              <a:gd name="connsiteY62" fmla="*/ 1002784 h 6105653"/>
              <a:gd name="connsiteX63" fmla="*/ 11816952 w 12191999"/>
              <a:gd name="connsiteY63" fmla="*/ 1270269 h 6105653"/>
              <a:gd name="connsiteX64" fmla="*/ 11999118 w 12191999"/>
              <a:gd name="connsiteY64" fmla="*/ 1092915 h 6105653"/>
              <a:gd name="connsiteX65" fmla="*/ 12027693 w 12191999"/>
              <a:gd name="connsiteY65" fmla="*/ 979524 h 6105653"/>
              <a:gd name="connsiteX66" fmla="*/ 12102703 w 12191999"/>
              <a:gd name="connsiteY66" fmla="*/ 953357 h 6105653"/>
              <a:gd name="connsiteX67" fmla="*/ 12120562 w 12191999"/>
              <a:gd name="connsiteY67" fmla="*/ 1005691 h 6105653"/>
              <a:gd name="connsiteX68" fmla="*/ 12056268 w 12191999"/>
              <a:gd name="connsiteY68" fmla="*/ 1267362 h 6105653"/>
              <a:gd name="connsiteX69" fmla="*/ 12081272 w 12191999"/>
              <a:gd name="connsiteY69" fmla="*/ 1310974 h 6105653"/>
              <a:gd name="connsiteX70" fmla="*/ 12191999 w 12191999"/>
              <a:gd name="connsiteY70" fmla="*/ 1008598 h 6105653"/>
              <a:gd name="connsiteX71" fmla="*/ 12191999 w 12191999"/>
              <a:gd name="connsiteY71" fmla="*/ 6105653 h 6105653"/>
              <a:gd name="connsiteX72" fmla="*/ 0 w 12191999"/>
              <a:gd name="connsiteY72" fmla="*/ 6105653 h 6105653"/>
              <a:gd name="connsiteX73" fmla="*/ 0 w 12191999"/>
              <a:gd name="connsiteY73" fmla="*/ 927116 h 6105653"/>
              <a:gd name="connsiteX74" fmla="*/ 61930 w 12191999"/>
              <a:gd name="connsiteY74" fmla="*/ 902578 h 6105653"/>
              <a:gd name="connsiteX75" fmla="*/ 155971 w 12191999"/>
              <a:gd name="connsiteY75" fmla="*/ 883588 h 6105653"/>
              <a:gd name="connsiteX76" fmla="*/ 277414 w 12191999"/>
              <a:gd name="connsiteY76" fmla="*/ 802179 h 6105653"/>
              <a:gd name="connsiteX77" fmla="*/ 638174 w 12191999"/>
              <a:gd name="connsiteY77" fmla="*/ 430025 h 6105653"/>
              <a:gd name="connsiteX78" fmla="*/ 477440 w 12191999"/>
              <a:gd name="connsiteY78" fmla="*/ 784735 h 6105653"/>
              <a:gd name="connsiteX79" fmla="*/ 827483 w 12191999"/>
              <a:gd name="connsiteY79" fmla="*/ 418395 h 6105653"/>
              <a:gd name="connsiteX80" fmla="*/ 956071 w 12191999"/>
              <a:gd name="connsiteY80" fmla="*/ 241040 h 6105653"/>
              <a:gd name="connsiteX81" fmla="*/ 999268 w 12191999"/>
              <a:gd name="connsiteY81" fmla="*/ 192386 h 6105653"/>
              <a:gd name="connsiteX82" fmla="*/ 1031080 w 12191999"/>
              <a:gd name="connsiteY82" fmla="*/ 197429 h 6105653"/>
              <a:gd name="connsiteX83" fmla="*/ 1048940 w 12191999"/>
              <a:gd name="connsiteY83" fmla="*/ 275930 h 6105653"/>
              <a:gd name="connsiteX84" fmla="*/ 1020365 w 12191999"/>
              <a:gd name="connsiteY84" fmla="*/ 517249 h 6105653"/>
              <a:gd name="connsiteX85" fmla="*/ 1256108 w 12191999"/>
              <a:gd name="connsiteY85" fmla="*/ 217780 h 6105653"/>
              <a:gd name="connsiteX86" fmla="*/ 1220389 w 12191999"/>
              <a:gd name="connsiteY86" fmla="*/ 441654 h 6105653"/>
              <a:gd name="connsiteX87" fmla="*/ 1313258 w 12191999"/>
              <a:gd name="connsiteY87" fmla="*/ 505619 h 6105653"/>
              <a:gd name="connsiteX88" fmla="*/ 1463277 w 12191999"/>
              <a:gd name="connsiteY88" fmla="*/ 610287 h 6105653"/>
              <a:gd name="connsiteX89" fmla="*/ 1545430 w 12191999"/>
              <a:gd name="connsiteY89" fmla="*/ 682974 h 6105653"/>
              <a:gd name="connsiteX90" fmla="*/ 1809749 w 12191999"/>
              <a:gd name="connsiteY90" fmla="*/ 712048 h 6105653"/>
              <a:gd name="connsiteX91" fmla="*/ 2099071 w 12191999"/>
              <a:gd name="connsiteY91" fmla="*/ 650992 h 6105653"/>
              <a:gd name="connsiteX92" fmla="*/ 2245518 w 12191999"/>
              <a:gd name="connsiteY92" fmla="*/ 482359 h 6105653"/>
              <a:gd name="connsiteX93" fmla="*/ 2409824 w 12191999"/>
              <a:gd name="connsiteY93" fmla="*/ 531786 h 6105653"/>
              <a:gd name="connsiteX94" fmla="*/ 2309812 w 12191999"/>
              <a:gd name="connsiteY94" fmla="*/ 889403 h 6105653"/>
              <a:gd name="connsiteX95" fmla="*/ 2699146 w 12191999"/>
              <a:gd name="connsiteY95" fmla="*/ 357339 h 6105653"/>
              <a:gd name="connsiteX96" fmla="*/ 2717006 w 12191999"/>
              <a:gd name="connsiteY96" fmla="*/ 447469 h 6105653"/>
              <a:gd name="connsiteX97" fmla="*/ 2938461 w 12191999"/>
              <a:gd name="connsiteY97" fmla="*/ 770197 h 6105653"/>
              <a:gd name="connsiteX98" fmla="*/ 2949178 w 12191999"/>
              <a:gd name="connsiteY98" fmla="*/ 787642 h 6105653"/>
              <a:gd name="connsiteX99" fmla="*/ 3088480 w 12191999"/>
              <a:gd name="connsiteY99" fmla="*/ 842883 h 6105653"/>
              <a:gd name="connsiteX100" fmla="*/ 3109911 w 12191999"/>
              <a:gd name="connsiteY100" fmla="*/ 1017331 h 6105653"/>
              <a:gd name="connsiteX101" fmla="*/ 3077765 w 12191999"/>
              <a:gd name="connsiteY101" fmla="*/ 1162704 h 6105653"/>
              <a:gd name="connsiteX102" fmla="*/ 3117055 w 12191999"/>
              <a:gd name="connsiteY102" fmla="*/ 1319707 h 6105653"/>
              <a:gd name="connsiteX103" fmla="*/ 3099196 w 12191999"/>
              <a:gd name="connsiteY103" fmla="*/ 1459264 h 6105653"/>
              <a:gd name="connsiteX104" fmla="*/ 3124198 w 12191999"/>
              <a:gd name="connsiteY104" fmla="*/ 1578470 h 6105653"/>
              <a:gd name="connsiteX105" fmla="*/ 3242071 w 12191999"/>
              <a:gd name="connsiteY105" fmla="*/ 1462171 h 6105653"/>
              <a:gd name="connsiteX106" fmla="*/ 3242071 w 12191999"/>
              <a:gd name="connsiteY106" fmla="*/ 1299354 h 6105653"/>
              <a:gd name="connsiteX107" fmla="*/ 3317080 w 12191999"/>
              <a:gd name="connsiteY107" fmla="*/ 1183056 h 6105653"/>
              <a:gd name="connsiteX108" fmla="*/ 3452811 w 12191999"/>
              <a:gd name="connsiteY108" fmla="*/ 1072572 h 6105653"/>
              <a:gd name="connsiteX109" fmla="*/ 3670696 w 12191999"/>
              <a:gd name="connsiteY109" fmla="*/ 682973 h 6105653"/>
              <a:gd name="connsiteX110" fmla="*/ 3752849 w 12191999"/>
              <a:gd name="connsiteY110" fmla="*/ 613194 h 6105653"/>
              <a:gd name="connsiteX111" fmla="*/ 3434952 w 12191999"/>
              <a:gd name="connsiteY111" fmla="*/ 1723843 h 6105653"/>
              <a:gd name="connsiteX112" fmla="*/ 3567111 w 12191999"/>
              <a:gd name="connsiteY112" fmla="*/ 1380763 h 6105653"/>
              <a:gd name="connsiteX113" fmla="*/ 3542109 w 12191999"/>
              <a:gd name="connsiteY113" fmla="*/ 1613360 h 6105653"/>
              <a:gd name="connsiteX114" fmla="*/ 3631405 w 12191999"/>
              <a:gd name="connsiteY114" fmla="*/ 1741287 h 6105653"/>
              <a:gd name="connsiteX115" fmla="*/ 3659980 w 12191999"/>
              <a:gd name="connsiteY115" fmla="*/ 1741287 h 6105653"/>
              <a:gd name="connsiteX116" fmla="*/ 3742133 w 12191999"/>
              <a:gd name="connsiteY116" fmla="*/ 1645341 h 6105653"/>
              <a:gd name="connsiteX117" fmla="*/ 3795712 w 12191999"/>
              <a:gd name="connsiteY117" fmla="*/ 1590100 h 6105653"/>
              <a:gd name="connsiteX118" fmla="*/ 3988593 w 12191999"/>
              <a:gd name="connsiteY118" fmla="*/ 1438912 h 6105653"/>
              <a:gd name="connsiteX119" fmla="*/ 4010024 w 12191999"/>
              <a:gd name="connsiteY119" fmla="*/ 1546488 h 6105653"/>
              <a:gd name="connsiteX120" fmla="*/ 4049315 w 12191999"/>
              <a:gd name="connsiteY120" fmla="*/ 1587192 h 6105653"/>
              <a:gd name="connsiteX121" fmla="*/ 4106465 w 12191999"/>
              <a:gd name="connsiteY121" fmla="*/ 1558118 h 6105653"/>
              <a:gd name="connsiteX122" fmla="*/ 4281487 w 12191999"/>
              <a:gd name="connsiteY122" fmla="*/ 1223760 h 6105653"/>
              <a:gd name="connsiteX123" fmla="*/ 4417219 w 12191999"/>
              <a:gd name="connsiteY123" fmla="*/ 1197593 h 6105653"/>
              <a:gd name="connsiteX124" fmla="*/ 4438649 w 12191999"/>
              <a:gd name="connsiteY124" fmla="*/ 1261557 h 6105653"/>
              <a:gd name="connsiteX125" fmla="*/ 4427935 w 12191999"/>
              <a:gd name="connsiteY125" fmla="*/ 1334243 h 6105653"/>
              <a:gd name="connsiteX126" fmla="*/ 4535090 w 12191999"/>
              <a:gd name="connsiteY126" fmla="*/ 1276094 h 6105653"/>
              <a:gd name="connsiteX127" fmla="*/ 4642246 w 12191999"/>
              <a:gd name="connsiteY127" fmla="*/ 1040590 h 6105653"/>
              <a:gd name="connsiteX128" fmla="*/ 4699396 w 12191999"/>
              <a:gd name="connsiteY128" fmla="*/ 996979 h 6105653"/>
              <a:gd name="connsiteX129" fmla="*/ 4727971 w 12191999"/>
              <a:gd name="connsiteY129" fmla="*/ 1055128 h 6105653"/>
              <a:gd name="connsiteX130" fmla="*/ 4738688 w 12191999"/>
              <a:gd name="connsiteY130" fmla="*/ 1098740 h 6105653"/>
              <a:gd name="connsiteX131" fmla="*/ 5185172 w 12191999"/>
              <a:gd name="connsiteY131" fmla="*/ 197429 h 6105653"/>
              <a:gd name="connsiteX132" fmla="*/ 5188744 w 12191999"/>
              <a:gd name="connsiteY132" fmla="*/ 400950 h 6105653"/>
              <a:gd name="connsiteX133" fmla="*/ 5117306 w 12191999"/>
              <a:gd name="connsiteY133" fmla="*/ 601565 h 6105653"/>
              <a:gd name="connsiteX134" fmla="*/ 5128021 w 12191999"/>
              <a:gd name="connsiteY134" fmla="*/ 813809 h 6105653"/>
              <a:gd name="connsiteX135" fmla="*/ 5092302 w 12191999"/>
              <a:gd name="connsiteY135" fmla="*/ 1014423 h 6105653"/>
              <a:gd name="connsiteX136" fmla="*/ 5092302 w 12191999"/>
              <a:gd name="connsiteY136" fmla="*/ 1188871 h 6105653"/>
              <a:gd name="connsiteX137" fmla="*/ 5145880 w 12191999"/>
              <a:gd name="connsiteY137" fmla="*/ 1026053 h 6105653"/>
              <a:gd name="connsiteX138" fmla="*/ 5235177 w 12191999"/>
              <a:gd name="connsiteY138" fmla="*/ 964997 h 6105653"/>
              <a:gd name="connsiteX139" fmla="*/ 5317331 w 12191999"/>
              <a:gd name="connsiteY139" fmla="*/ 985349 h 6105653"/>
              <a:gd name="connsiteX140" fmla="*/ 5292327 w 12191999"/>
              <a:gd name="connsiteY140" fmla="*/ 1052221 h 6105653"/>
              <a:gd name="connsiteX141" fmla="*/ 5199458 w 12191999"/>
              <a:gd name="connsiteY141" fmla="*/ 1130722 h 6105653"/>
              <a:gd name="connsiteX142" fmla="*/ 5256608 w 12191999"/>
              <a:gd name="connsiteY142" fmla="*/ 1148166 h 6105653"/>
              <a:gd name="connsiteX143" fmla="*/ 5299471 w 12191999"/>
              <a:gd name="connsiteY143" fmla="*/ 1194686 h 6105653"/>
              <a:gd name="connsiteX144" fmla="*/ 5278039 w 12191999"/>
              <a:gd name="connsiteY144" fmla="*/ 1462171 h 6105653"/>
              <a:gd name="connsiteX145" fmla="*/ 5460205 w 12191999"/>
              <a:gd name="connsiteY145" fmla="*/ 1284817 h 6105653"/>
              <a:gd name="connsiteX146" fmla="*/ 5488780 w 12191999"/>
              <a:gd name="connsiteY146" fmla="*/ 1171426 h 6105653"/>
              <a:gd name="connsiteX147" fmla="*/ 5539513 w 12191999"/>
              <a:gd name="connsiteY147" fmla="*/ 1140353 h 6105653"/>
              <a:gd name="connsiteX148" fmla="*/ 5552720 w 12191999"/>
              <a:gd name="connsiteY148" fmla="*/ 1143022 h 6105653"/>
              <a:gd name="connsiteX149" fmla="*/ 5574208 w 12191999"/>
              <a:gd name="connsiteY149" fmla="*/ 1115811 h 6105653"/>
              <a:gd name="connsiteX150" fmla="*/ 5734050 w 12191999"/>
              <a:gd name="connsiteY150" fmla="*/ 1075470 h 6105653"/>
              <a:gd name="connsiteX151" fmla="*/ 5798343 w 12191999"/>
              <a:gd name="connsiteY151" fmla="*/ 1020228 h 6105653"/>
              <a:gd name="connsiteX152" fmla="*/ 5884068 w 12191999"/>
              <a:gd name="connsiteY152" fmla="*/ 883578 h 6105653"/>
              <a:gd name="connsiteX153" fmla="*/ 6066234 w 12191999"/>
              <a:gd name="connsiteY153" fmla="*/ 645166 h 6105653"/>
              <a:gd name="connsiteX154" fmla="*/ 6109096 w 12191999"/>
              <a:gd name="connsiteY154" fmla="*/ 732391 h 6105653"/>
              <a:gd name="connsiteX155" fmla="*/ 5998368 w 12191999"/>
              <a:gd name="connsiteY155" fmla="*/ 985338 h 6105653"/>
              <a:gd name="connsiteX156" fmla="*/ 5969793 w 12191999"/>
              <a:gd name="connsiteY156" fmla="*/ 1168509 h 6105653"/>
              <a:gd name="connsiteX157" fmla="*/ 6162674 w 12191999"/>
              <a:gd name="connsiteY157" fmla="*/ 909745 h 6105653"/>
              <a:gd name="connsiteX158" fmla="*/ 6412705 w 12191999"/>
              <a:gd name="connsiteY158" fmla="*/ 659704 h 6105653"/>
              <a:gd name="connsiteX159" fmla="*/ 6366271 w 12191999"/>
              <a:gd name="connsiteY159" fmla="*/ 851596 h 6105653"/>
              <a:gd name="connsiteX160" fmla="*/ 6398418 w 12191999"/>
              <a:gd name="connsiteY160" fmla="*/ 860319 h 6105653"/>
              <a:gd name="connsiteX161" fmla="*/ 6694884 w 12191999"/>
              <a:gd name="connsiteY161" fmla="*/ 691686 h 6105653"/>
              <a:gd name="connsiteX162" fmla="*/ 6816327 w 12191999"/>
              <a:gd name="connsiteY162" fmla="*/ 610277 h 6105653"/>
              <a:gd name="connsiteX163" fmla="*/ 7177087 w 12191999"/>
              <a:gd name="connsiteY163" fmla="*/ 238123 h 6105653"/>
              <a:gd name="connsiteX164" fmla="*/ 7016353 w 12191999"/>
              <a:gd name="connsiteY164" fmla="*/ 592833 h 6105653"/>
              <a:gd name="connsiteX165" fmla="*/ 7366396 w 12191999"/>
              <a:gd name="connsiteY165" fmla="*/ 226493 h 6105653"/>
              <a:gd name="connsiteX166" fmla="*/ 7494984 w 12191999"/>
              <a:gd name="connsiteY166" fmla="*/ 49138 h 6105653"/>
              <a:gd name="connsiteX167" fmla="*/ 7538181 w 12191999"/>
              <a:gd name="connsiteY167" fmla="*/ 484 h 6105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12191999" h="6105653">
                <a:moveTo>
                  <a:pt x="7538181" y="484"/>
                </a:moveTo>
                <a:cubicBezTo>
                  <a:pt x="7546999" y="-833"/>
                  <a:pt x="7557492" y="439"/>
                  <a:pt x="7569993" y="5527"/>
                </a:cubicBezTo>
                <a:cubicBezTo>
                  <a:pt x="7612855" y="22971"/>
                  <a:pt x="7598567" y="54953"/>
                  <a:pt x="7587853" y="84028"/>
                </a:cubicBezTo>
                <a:cubicBezTo>
                  <a:pt x="7559278" y="153806"/>
                  <a:pt x="7559278" y="229401"/>
                  <a:pt x="7559278" y="325347"/>
                </a:cubicBezTo>
                <a:cubicBezTo>
                  <a:pt x="7695009" y="243938"/>
                  <a:pt x="7652146" y="95658"/>
                  <a:pt x="7795021" y="25878"/>
                </a:cubicBezTo>
                <a:cubicBezTo>
                  <a:pt x="7820024" y="113102"/>
                  <a:pt x="7770018" y="179974"/>
                  <a:pt x="7759302" y="249752"/>
                </a:cubicBezTo>
                <a:cubicBezTo>
                  <a:pt x="7748587" y="313717"/>
                  <a:pt x="7773590" y="328254"/>
                  <a:pt x="7852171" y="313717"/>
                </a:cubicBezTo>
                <a:cubicBezTo>
                  <a:pt x="7973615" y="290457"/>
                  <a:pt x="8034337" y="325347"/>
                  <a:pt x="8002190" y="418385"/>
                </a:cubicBezTo>
                <a:cubicBezTo>
                  <a:pt x="7970043" y="505609"/>
                  <a:pt x="8016478" y="514331"/>
                  <a:pt x="8084343" y="491072"/>
                </a:cubicBezTo>
                <a:cubicBezTo>
                  <a:pt x="8184355" y="456182"/>
                  <a:pt x="8262937" y="493979"/>
                  <a:pt x="8348662" y="520146"/>
                </a:cubicBezTo>
                <a:cubicBezTo>
                  <a:pt x="8477249" y="560851"/>
                  <a:pt x="8541543" y="543406"/>
                  <a:pt x="8637984" y="459090"/>
                </a:cubicBezTo>
                <a:cubicBezTo>
                  <a:pt x="8691561" y="409663"/>
                  <a:pt x="8737996" y="360236"/>
                  <a:pt x="8784431" y="290457"/>
                </a:cubicBezTo>
                <a:cubicBezTo>
                  <a:pt x="8809434" y="450367"/>
                  <a:pt x="8895158" y="284642"/>
                  <a:pt x="8948737" y="339884"/>
                </a:cubicBezTo>
                <a:cubicBezTo>
                  <a:pt x="8970168" y="453274"/>
                  <a:pt x="8798717" y="543406"/>
                  <a:pt x="8848725" y="697501"/>
                </a:cubicBezTo>
                <a:cubicBezTo>
                  <a:pt x="8995171" y="511424"/>
                  <a:pt x="9041606" y="302087"/>
                  <a:pt x="9238059" y="165437"/>
                </a:cubicBezTo>
                <a:cubicBezTo>
                  <a:pt x="9280921" y="197419"/>
                  <a:pt x="9238059" y="229401"/>
                  <a:pt x="9255919" y="255567"/>
                </a:cubicBezTo>
                <a:cubicBezTo>
                  <a:pt x="9266634" y="255567"/>
                  <a:pt x="9198767" y="560851"/>
                  <a:pt x="9477374" y="578295"/>
                </a:cubicBezTo>
                <a:cubicBezTo>
                  <a:pt x="9477374" y="584110"/>
                  <a:pt x="9477374" y="589925"/>
                  <a:pt x="9488091" y="595740"/>
                </a:cubicBezTo>
                <a:cubicBezTo>
                  <a:pt x="9527380" y="627722"/>
                  <a:pt x="9620249" y="598648"/>
                  <a:pt x="9627393" y="650981"/>
                </a:cubicBezTo>
                <a:cubicBezTo>
                  <a:pt x="9634537" y="709131"/>
                  <a:pt x="9666684" y="764373"/>
                  <a:pt x="9648824" y="825429"/>
                </a:cubicBezTo>
                <a:cubicBezTo>
                  <a:pt x="9634537" y="871948"/>
                  <a:pt x="9616678" y="921374"/>
                  <a:pt x="9616678" y="970802"/>
                </a:cubicBezTo>
                <a:cubicBezTo>
                  <a:pt x="9616678" y="1023136"/>
                  <a:pt x="9495233" y="1095822"/>
                  <a:pt x="9655968" y="1127805"/>
                </a:cubicBezTo>
                <a:cubicBezTo>
                  <a:pt x="9663111" y="1127805"/>
                  <a:pt x="9645252" y="1217935"/>
                  <a:pt x="9638109" y="1267362"/>
                </a:cubicBezTo>
                <a:cubicBezTo>
                  <a:pt x="9630965" y="1308066"/>
                  <a:pt x="9598818" y="1357494"/>
                  <a:pt x="9663111" y="1386568"/>
                </a:cubicBezTo>
                <a:cubicBezTo>
                  <a:pt x="9702403" y="1401105"/>
                  <a:pt x="9773840" y="1331326"/>
                  <a:pt x="9780984" y="1270269"/>
                </a:cubicBezTo>
                <a:cubicBezTo>
                  <a:pt x="9788127" y="1215028"/>
                  <a:pt x="9795271" y="1159787"/>
                  <a:pt x="9780984" y="1107452"/>
                </a:cubicBezTo>
                <a:cubicBezTo>
                  <a:pt x="9763125" y="1043488"/>
                  <a:pt x="9791699" y="1008598"/>
                  <a:pt x="9855993" y="991154"/>
                </a:cubicBezTo>
                <a:cubicBezTo>
                  <a:pt x="9923858" y="970802"/>
                  <a:pt x="9959577" y="933005"/>
                  <a:pt x="9991724" y="880670"/>
                </a:cubicBezTo>
                <a:cubicBezTo>
                  <a:pt x="10070305" y="752742"/>
                  <a:pt x="10163174" y="630630"/>
                  <a:pt x="10209609" y="491071"/>
                </a:cubicBezTo>
                <a:cubicBezTo>
                  <a:pt x="10216753" y="464905"/>
                  <a:pt x="10231040" y="432923"/>
                  <a:pt x="10291762" y="421292"/>
                </a:cubicBezTo>
                <a:cubicBezTo>
                  <a:pt x="10198893" y="799262"/>
                  <a:pt x="9959577" y="1142341"/>
                  <a:pt x="9973865" y="1531941"/>
                </a:cubicBezTo>
                <a:cubicBezTo>
                  <a:pt x="10048874" y="1427272"/>
                  <a:pt x="10052446" y="1302252"/>
                  <a:pt x="10106024" y="1188861"/>
                </a:cubicBezTo>
                <a:cubicBezTo>
                  <a:pt x="10145315" y="1270269"/>
                  <a:pt x="10102453" y="1345863"/>
                  <a:pt x="10081022" y="1421458"/>
                </a:cubicBezTo>
                <a:cubicBezTo>
                  <a:pt x="10063162" y="1485421"/>
                  <a:pt x="10059590" y="1543570"/>
                  <a:pt x="10170318" y="1549385"/>
                </a:cubicBezTo>
                <a:cubicBezTo>
                  <a:pt x="10181034" y="1549385"/>
                  <a:pt x="10188178" y="1549385"/>
                  <a:pt x="10198893" y="1549385"/>
                </a:cubicBezTo>
                <a:cubicBezTo>
                  <a:pt x="10245327" y="1526126"/>
                  <a:pt x="10266759" y="1494144"/>
                  <a:pt x="10281046" y="1453439"/>
                </a:cubicBezTo>
                <a:cubicBezTo>
                  <a:pt x="10288190" y="1430180"/>
                  <a:pt x="10302477" y="1398198"/>
                  <a:pt x="10334625" y="1398198"/>
                </a:cubicBezTo>
                <a:cubicBezTo>
                  <a:pt x="10456068" y="1401105"/>
                  <a:pt x="10491787" y="1322604"/>
                  <a:pt x="10527506" y="1247010"/>
                </a:cubicBezTo>
                <a:cubicBezTo>
                  <a:pt x="10588228" y="1287714"/>
                  <a:pt x="10545365" y="1322604"/>
                  <a:pt x="10548937" y="1354586"/>
                </a:cubicBezTo>
                <a:cubicBezTo>
                  <a:pt x="10552509" y="1374938"/>
                  <a:pt x="10556080" y="1395290"/>
                  <a:pt x="10588228" y="1395290"/>
                </a:cubicBezTo>
                <a:cubicBezTo>
                  <a:pt x="10613230" y="1395290"/>
                  <a:pt x="10645378" y="1386568"/>
                  <a:pt x="10645378" y="1366216"/>
                </a:cubicBezTo>
                <a:cubicBezTo>
                  <a:pt x="10648949" y="1238288"/>
                  <a:pt x="10820400" y="1165601"/>
                  <a:pt x="10820400" y="1031858"/>
                </a:cubicBezTo>
                <a:cubicBezTo>
                  <a:pt x="10820400" y="950449"/>
                  <a:pt x="10916840" y="1072563"/>
                  <a:pt x="10956131" y="1005691"/>
                </a:cubicBezTo>
                <a:cubicBezTo>
                  <a:pt x="10966847" y="991154"/>
                  <a:pt x="10981133" y="1046395"/>
                  <a:pt x="10977562" y="1069655"/>
                </a:cubicBezTo>
                <a:cubicBezTo>
                  <a:pt x="10973991" y="1092915"/>
                  <a:pt x="10948987" y="1113267"/>
                  <a:pt x="10966847" y="1142341"/>
                </a:cubicBezTo>
                <a:cubicBezTo>
                  <a:pt x="11031140" y="1156879"/>
                  <a:pt x="11056143" y="1119081"/>
                  <a:pt x="11074003" y="1084192"/>
                </a:cubicBezTo>
                <a:cubicBezTo>
                  <a:pt x="11116865" y="1008598"/>
                  <a:pt x="11166871" y="933005"/>
                  <a:pt x="11181159" y="848688"/>
                </a:cubicBezTo>
                <a:cubicBezTo>
                  <a:pt x="11184730" y="819614"/>
                  <a:pt x="11202590" y="802169"/>
                  <a:pt x="11238309" y="805077"/>
                </a:cubicBezTo>
                <a:cubicBezTo>
                  <a:pt x="11284744" y="810891"/>
                  <a:pt x="11270456" y="839966"/>
                  <a:pt x="11266884" y="863226"/>
                </a:cubicBezTo>
                <a:cubicBezTo>
                  <a:pt x="11263312" y="877763"/>
                  <a:pt x="11252596" y="892300"/>
                  <a:pt x="11277600" y="906838"/>
                </a:cubicBezTo>
                <a:cubicBezTo>
                  <a:pt x="11531203" y="566666"/>
                  <a:pt x="11516915" y="386403"/>
                  <a:pt x="11724084" y="5527"/>
                </a:cubicBezTo>
                <a:cubicBezTo>
                  <a:pt x="11763375" y="89842"/>
                  <a:pt x="11734800" y="150899"/>
                  <a:pt x="11727656" y="209048"/>
                </a:cubicBezTo>
                <a:cubicBezTo>
                  <a:pt x="11709796" y="354421"/>
                  <a:pt x="11677649" y="264290"/>
                  <a:pt x="11656218" y="409663"/>
                </a:cubicBezTo>
                <a:cubicBezTo>
                  <a:pt x="11645503" y="479442"/>
                  <a:pt x="11609784" y="543406"/>
                  <a:pt x="11666934" y="621907"/>
                </a:cubicBezTo>
                <a:cubicBezTo>
                  <a:pt x="11706225" y="674241"/>
                  <a:pt x="11663362" y="758557"/>
                  <a:pt x="11631215" y="822521"/>
                </a:cubicBezTo>
                <a:cubicBezTo>
                  <a:pt x="11602640" y="874856"/>
                  <a:pt x="11595497" y="927190"/>
                  <a:pt x="11631215" y="996969"/>
                </a:cubicBezTo>
                <a:cubicBezTo>
                  <a:pt x="11652646" y="933005"/>
                  <a:pt x="11670505" y="883578"/>
                  <a:pt x="11684793" y="834151"/>
                </a:cubicBezTo>
                <a:cubicBezTo>
                  <a:pt x="11695509" y="793447"/>
                  <a:pt x="11720512" y="770187"/>
                  <a:pt x="11774090" y="773095"/>
                </a:cubicBezTo>
                <a:cubicBezTo>
                  <a:pt x="11802665" y="773095"/>
                  <a:pt x="11841956" y="764373"/>
                  <a:pt x="11856243" y="793447"/>
                </a:cubicBezTo>
                <a:cubicBezTo>
                  <a:pt x="11870531" y="816706"/>
                  <a:pt x="11856243" y="848688"/>
                  <a:pt x="11831240" y="860319"/>
                </a:cubicBezTo>
                <a:cubicBezTo>
                  <a:pt x="11784806" y="874856"/>
                  <a:pt x="11741944" y="889393"/>
                  <a:pt x="11738371" y="938820"/>
                </a:cubicBezTo>
                <a:cubicBezTo>
                  <a:pt x="11731228" y="1005691"/>
                  <a:pt x="11759802" y="967894"/>
                  <a:pt x="11795521" y="956264"/>
                </a:cubicBezTo>
                <a:cubicBezTo>
                  <a:pt x="11834812" y="944634"/>
                  <a:pt x="11845527" y="979524"/>
                  <a:pt x="11838384" y="1002784"/>
                </a:cubicBezTo>
                <a:cubicBezTo>
                  <a:pt x="11806237" y="1090007"/>
                  <a:pt x="11863387" y="1180138"/>
                  <a:pt x="11816952" y="1270269"/>
                </a:cubicBezTo>
                <a:cubicBezTo>
                  <a:pt x="11931252" y="1247010"/>
                  <a:pt x="11981259" y="1197583"/>
                  <a:pt x="11999118" y="1092915"/>
                </a:cubicBezTo>
                <a:cubicBezTo>
                  <a:pt x="12002690" y="1055118"/>
                  <a:pt x="11995547" y="1014413"/>
                  <a:pt x="12027693" y="979524"/>
                </a:cubicBezTo>
                <a:cubicBezTo>
                  <a:pt x="12045553" y="959172"/>
                  <a:pt x="12066984" y="938820"/>
                  <a:pt x="12102703" y="953357"/>
                </a:cubicBezTo>
                <a:cubicBezTo>
                  <a:pt x="12127705" y="962080"/>
                  <a:pt x="12127705" y="985338"/>
                  <a:pt x="12120562" y="1005691"/>
                </a:cubicBezTo>
                <a:cubicBezTo>
                  <a:pt x="12081272" y="1090007"/>
                  <a:pt x="12070555" y="1180138"/>
                  <a:pt x="12056268" y="1267362"/>
                </a:cubicBezTo>
                <a:cubicBezTo>
                  <a:pt x="12052697" y="1281899"/>
                  <a:pt x="12045553" y="1296437"/>
                  <a:pt x="12081272" y="1310974"/>
                </a:cubicBezTo>
                <a:cubicBezTo>
                  <a:pt x="12113418" y="1209213"/>
                  <a:pt x="12156280" y="1110359"/>
                  <a:pt x="12191999" y="1008598"/>
                </a:cubicBezTo>
                <a:lnTo>
                  <a:pt x="12191999" y="6105653"/>
                </a:lnTo>
                <a:lnTo>
                  <a:pt x="0" y="6105653"/>
                </a:lnTo>
                <a:lnTo>
                  <a:pt x="0" y="927116"/>
                </a:lnTo>
                <a:lnTo>
                  <a:pt x="61930" y="902578"/>
                </a:lnTo>
                <a:cubicBezTo>
                  <a:pt x="91454" y="894128"/>
                  <a:pt x="122931" y="887949"/>
                  <a:pt x="155971" y="883588"/>
                </a:cubicBezTo>
                <a:cubicBezTo>
                  <a:pt x="223837" y="877773"/>
                  <a:pt x="245268" y="839976"/>
                  <a:pt x="277414" y="802179"/>
                </a:cubicBezTo>
                <a:cubicBezTo>
                  <a:pt x="388143" y="674251"/>
                  <a:pt x="488155" y="537601"/>
                  <a:pt x="638174" y="430025"/>
                </a:cubicBezTo>
                <a:cubicBezTo>
                  <a:pt x="620315" y="555046"/>
                  <a:pt x="520302" y="653899"/>
                  <a:pt x="477440" y="784735"/>
                </a:cubicBezTo>
                <a:cubicBezTo>
                  <a:pt x="641746" y="680066"/>
                  <a:pt x="727471" y="543415"/>
                  <a:pt x="827483" y="418395"/>
                </a:cubicBezTo>
                <a:cubicBezTo>
                  <a:pt x="873917" y="360246"/>
                  <a:pt x="931068" y="307912"/>
                  <a:pt x="956071" y="241040"/>
                </a:cubicBezTo>
                <a:cubicBezTo>
                  <a:pt x="961429" y="223595"/>
                  <a:pt x="972814" y="196338"/>
                  <a:pt x="999268" y="192386"/>
                </a:cubicBezTo>
                <a:cubicBezTo>
                  <a:pt x="1008086" y="191069"/>
                  <a:pt x="1018579" y="192341"/>
                  <a:pt x="1031080" y="197429"/>
                </a:cubicBezTo>
                <a:cubicBezTo>
                  <a:pt x="1073942" y="214873"/>
                  <a:pt x="1059654" y="246855"/>
                  <a:pt x="1048940" y="275930"/>
                </a:cubicBezTo>
                <a:cubicBezTo>
                  <a:pt x="1020365" y="345708"/>
                  <a:pt x="1020365" y="421303"/>
                  <a:pt x="1020365" y="517249"/>
                </a:cubicBezTo>
                <a:cubicBezTo>
                  <a:pt x="1156096" y="435840"/>
                  <a:pt x="1113233" y="287560"/>
                  <a:pt x="1256108" y="217780"/>
                </a:cubicBezTo>
                <a:cubicBezTo>
                  <a:pt x="1281111" y="305004"/>
                  <a:pt x="1231105" y="371876"/>
                  <a:pt x="1220389" y="441654"/>
                </a:cubicBezTo>
                <a:cubicBezTo>
                  <a:pt x="1209674" y="505619"/>
                  <a:pt x="1234677" y="520156"/>
                  <a:pt x="1313258" y="505619"/>
                </a:cubicBezTo>
                <a:cubicBezTo>
                  <a:pt x="1434702" y="482359"/>
                  <a:pt x="1495424" y="517249"/>
                  <a:pt x="1463277" y="610287"/>
                </a:cubicBezTo>
                <a:cubicBezTo>
                  <a:pt x="1431130" y="697511"/>
                  <a:pt x="1477565" y="706233"/>
                  <a:pt x="1545430" y="682974"/>
                </a:cubicBezTo>
                <a:cubicBezTo>
                  <a:pt x="1645442" y="648084"/>
                  <a:pt x="1724024" y="685881"/>
                  <a:pt x="1809749" y="712048"/>
                </a:cubicBezTo>
                <a:cubicBezTo>
                  <a:pt x="1938336" y="752753"/>
                  <a:pt x="2002630" y="735308"/>
                  <a:pt x="2099071" y="650992"/>
                </a:cubicBezTo>
                <a:cubicBezTo>
                  <a:pt x="2152648" y="601565"/>
                  <a:pt x="2199083" y="552138"/>
                  <a:pt x="2245518" y="482359"/>
                </a:cubicBezTo>
                <a:cubicBezTo>
                  <a:pt x="2270521" y="642269"/>
                  <a:pt x="2356245" y="476544"/>
                  <a:pt x="2409824" y="531786"/>
                </a:cubicBezTo>
                <a:cubicBezTo>
                  <a:pt x="2431255" y="645176"/>
                  <a:pt x="2259804" y="735308"/>
                  <a:pt x="2309812" y="889403"/>
                </a:cubicBezTo>
                <a:cubicBezTo>
                  <a:pt x="2456258" y="703326"/>
                  <a:pt x="2502693" y="493989"/>
                  <a:pt x="2699146" y="357339"/>
                </a:cubicBezTo>
                <a:cubicBezTo>
                  <a:pt x="2742008" y="389321"/>
                  <a:pt x="2699146" y="421303"/>
                  <a:pt x="2717006" y="447469"/>
                </a:cubicBezTo>
                <a:cubicBezTo>
                  <a:pt x="2727721" y="447469"/>
                  <a:pt x="2659854" y="752753"/>
                  <a:pt x="2938461" y="770197"/>
                </a:cubicBezTo>
                <a:cubicBezTo>
                  <a:pt x="2938461" y="776012"/>
                  <a:pt x="2938461" y="781827"/>
                  <a:pt x="2949178" y="787642"/>
                </a:cubicBezTo>
                <a:cubicBezTo>
                  <a:pt x="2988467" y="819624"/>
                  <a:pt x="3081336" y="790550"/>
                  <a:pt x="3088480" y="842883"/>
                </a:cubicBezTo>
                <a:cubicBezTo>
                  <a:pt x="3095624" y="901033"/>
                  <a:pt x="3127771" y="956275"/>
                  <a:pt x="3109911" y="1017331"/>
                </a:cubicBezTo>
                <a:cubicBezTo>
                  <a:pt x="3095624" y="1063850"/>
                  <a:pt x="3077765" y="1113276"/>
                  <a:pt x="3077765" y="1162704"/>
                </a:cubicBezTo>
                <a:cubicBezTo>
                  <a:pt x="3077765" y="1215038"/>
                  <a:pt x="2956320" y="1287724"/>
                  <a:pt x="3117055" y="1319707"/>
                </a:cubicBezTo>
                <a:cubicBezTo>
                  <a:pt x="3124198" y="1319707"/>
                  <a:pt x="3106339" y="1409837"/>
                  <a:pt x="3099196" y="1459264"/>
                </a:cubicBezTo>
                <a:cubicBezTo>
                  <a:pt x="3092052" y="1499968"/>
                  <a:pt x="3059905" y="1549396"/>
                  <a:pt x="3124198" y="1578470"/>
                </a:cubicBezTo>
                <a:cubicBezTo>
                  <a:pt x="3163490" y="1593007"/>
                  <a:pt x="3234927" y="1523228"/>
                  <a:pt x="3242071" y="1462171"/>
                </a:cubicBezTo>
                <a:cubicBezTo>
                  <a:pt x="3249214" y="1406930"/>
                  <a:pt x="3256358" y="1351689"/>
                  <a:pt x="3242071" y="1299354"/>
                </a:cubicBezTo>
                <a:cubicBezTo>
                  <a:pt x="3224212" y="1235390"/>
                  <a:pt x="3252786" y="1200500"/>
                  <a:pt x="3317080" y="1183056"/>
                </a:cubicBezTo>
                <a:cubicBezTo>
                  <a:pt x="3384945" y="1162704"/>
                  <a:pt x="3420664" y="1124907"/>
                  <a:pt x="3452811" y="1072572"/>
                </a:cubicBezTo>
                <a:cubicBezTo>
                  <a:pt x="3531392" y="944644"/>
                  <a:pt x="3624261" y="822532"/>
                  <a:pt x="3670696" y="682973"/>
                </a:cubicBezTo>
                <a:cubicBezTo>
                  <a:pt x="3677840" y="656807"/>
                  <a:pt x="3692127" y="624825"/>
                  <a:pt x="3752849" y="613194"/>
                </a:cubicBezTo>
                <a:cubicBezTo>
                  <a:pt x="3659980" y="991164"/>
                  <a:pt x="3420664" y="1334243"/>
                  <a:pt x="3434952" y="1723843"/>
                </a:cubicBezTo>
                <a:cubicBezTo>
                  <a:pt x="3509961" y="1619174"/>
                  <a:pt x="3513533" y="1494154"/>
                  <a:pt x="3567111" y="1380763"/>
                </a:cubicBezTo>
                <a:cubicBezTo>
                  <a:pt x="3606402" y="1462171"/>
                  <a:pt x="3563540" y="1537765"/>
                  <a:pt x="3542109" y="1613360"/>
                </a:cubicBezTo>
                <a:cubicBezTo>
                  <a:pt x="3524249" y="1677323"/>
                  <a:pt x="3520677" y="1735472"/>
                  <a:pt x="3631405" y="1741287"/>
                </a:cubicBezTo>
                <a:cubicBezTo>
                  <a:pt x="3642121" y="1741287"/>
                  <a:pt x="3649265" y="1741287"/>
                  <a:pt x="3659980" y="1741287"/>
                </a:cubicBezTo>
                <a:cubicBezTo>
                  <a:pt x="3706414" y="1718028"/>
                  <a:pt x="3727846" y="1686046"/>
                  <a:pt x="3742133" y="1645341"/>
                </a:cubicBezTo>
                <a:cubicBezTo>
                  <a:pt x="3749277" y="1622082"/>
                  <a:pt x="3763564" y="1590100"/>
                  <a:pt x="3795712" y="1590100"/>
                </a:cubicBezTo>
                <a:cubicBezTo>
                  <a:pt x="3917155" y="1593007"/>
                  <a:pt x="3952874" y="1514506"/>
                  <a:pt x="3988593" y="1438912"/>
                </a:cubicBezTo>
                <a:cubicBezTo>
                  <a:pt x="4049315" y="1479616"/>
                  <a:pt x="4006452" y="1514506"/>
                  <a:pt x="4010024" y="1546488"/>
                </a:cubicBezTo>
                <a:cubicBezTo>
                  <a:pt x="4013596" y="1566840"/>
                  <a:pt x="4017167" y="1587192"/>
                  <a:pt x="4049315" y="1587192"/>
                </a:cubicBezTo>
                <a:cubicBezTo>
                  <a:pt x="4074317" y="1587192"/>
                  <a:pt x="4106465" y="1578470"/>
                  <a:pt x="4106465" y="1558118"/>
                </a:cubicBezTo>
                <a:cubicBezTo>
                  <a:pt x="4110036" y="1430190"/>
                  <a:pt x="4281487" y="1357503"/>
                  <a:pt x="4281487" y="1223760"/>
                </a:cubicBezTo>
                <a:cubicBezTo>
                  <a:pt x="4281487" y="1142351"/>
                  <a:pt x="4377927" y="1264465"/>
                  <a:pt x="4417219" y="1197593"/>
                </a:cubicBezTo>
                <a:cubicBezTo>
                  <a:pt x="4427935" y="1183056"/>
                  <a:pt x="4442220" y="1238297"/>
                  <a:pt x="4438649" y="1261557"/>
                </a:cubicBezTo>
                <a:cubicBezTo>
                  <a:pt x="4435078" y="1284817"/>
                  <a:pt x="4410074" y="1305169"/>
                  <a:pt x="4427935" y="1334243"/>
                </a:cubicBezTo>
                <a:cubicBezTo>
                  <a:pt x="4492228" y="1348781"/>
                  <a:pt x="4517230" y="1310983"/>
                  <a:pt x="4535090" y="1276094"/>
                </a:cubicBezTo>
                <a:cubicBezTo>
                  <a:pt x="4577952" y="1200500"/>
                  <a:pt x="4627958" y="1124907"/>
                  <a:pt x="4642246" y="1040590"/>
                </a:cubicBezTo>
                <a:cubicBezTo>
                  <a:pt x="4645817" y="1011516"/>
                  <a:pt x="4663677" y="994071"/>
                  <a:pt x="4699396" y="996979"/>
                </a:cubicBezTo>
                <a:cubicBezTo>
                  <a:pt x="4745832" y="1002793"/>
                  <a:pt x="4731544" y="1031868"/>
                  <a:pt x="4727971" y="1055128"/>
                </a:cubicBezTo>
                <a:cubicBezTo>
                  <a:pt x="4724399" y="1069665"/>
                  <a:pt x="4713683" y="1084202"/>
                  <a:pt x="4738688" y="1098740"/>
                </a:cubicBezTo>
                <a:cubicBezTo>
                  <a:pt x="4992291" y="758568"/>
                  <a:pt x="4978002" y="578305"/>
                  <a:pt x="5185172" y="197429"/>
                </a:cubicBezTo>
                <a:cubicBezTo>
                  <a:pt x="5224462" y="281744"/>
                  <a:pt x="5195887" y="342801"/>
                  <a:pt x="5188744" y="400950"/>
                </a:cubicBezTo>
                <a:cubicBezTo>
                  <a:pt x="5170883" y="546323"/>
                  <a:pt x="5138736" y="456192"/>
                  <a:pt x="5117306" y="601565"/>
                </a:cubicBezTo>
                <a:cubicBezTo>
                  <a:pt x="5106590" y="671344"/>
                  <a:pt x="5070871" y="735308"/>
                  <a:pt x="5128021" y="813809"/>
                </a:cubicBezTo>
                <a:cubicBezTo>
                  <a:pt x="5167312" y="866143"/>
                  <a:pt x="5124450" y="950459"/>
                  <a:pt x="5092302" y="1014423"/>
                </a:cubicBezTo>
                <a:cubicBezTo>
                  <a:pt x="5063727" y="1066758"/>
                  <a:pt x="5056585" y="1119092"/>
                  <a:pt x="5092302" y="1188871"/>
                </a:cubicBezTo>
                <a:cubicBezTo>
                  <a:pt x="5113734" y="1124907"/>
                  <a:pt x="5131592" y="1075480"/>
                  <a:pt x="5145880" y="1026053"/>
                </a:cubicBezTo>
                <a:cubicBezTo>
                  <a:pt x="5156596" y="985349"/>
                  <a:pt x="5181600" y="962089"/>
                  <a:pt x="5235177" y="964997"/>
                </a:cubicBezTo>
                <a:cubicBezTo>
                  <a:pt x="5263752" y="964997"/>
                  <a:pt x="5303044" y="956275"/>
                  <a:pt x="5317331" y="985349"/>
                </a:cubicBezTo>
                <a:cubicBezTo>
                  <a:pt x="5331618" y="1008608"/>
                  <a:pt x="5317331" y="1040590"/>
                  <a:pt x="5292327" y="1052221"/>
                </a:cubicBezTo>
                <a:cubicBezTo>
                  <a:pt x="5245894" y="1066758"/>
                  <a:pt x="5203031" y="1081295"/>
                  <a:pt x="5199458" y="1130722"/>
                </a:cubicBezTo>
                <a:cubicBezTo>
                  <a:pt x="5192315" y="1197593"/>
                  <a:pt x="5220889" y="1159796"/>
                  <a:pt x="5256608" y="1148166"/>
                </a:cubicBezTo>
                <a:cubicBezTo>
                  <a:pt x="5295899" y="1136536"/>
                  <a:pt x="5306616" y="1171426"/>
                  <a:pt x="5299471" y="1194686"/>
                </a:cubicBezTo>
                <a:cubicBezTo>
                  <a:pt x="5267324" y="1281909"/>
                  <a:pt x="5324474" y="1372040"/>
                  <a:pt x="5278039" y="1462171"/>
                </a:cubicBezTo>
                <a:cubicBezTo>
                  <a:pt x="5392339" y="1438912"/>
                  <a:pt x="5442347" y="1389485"/>
                  <a:pt x="5460205" y="1284817"/>
                </a:cubicBezTo>
                <a:cubicBezTo>
                  <a:pt x="5463777" y="1247020"/>
                  <a:pt x="5456634" y="1206315"/>
                  <a:pt x="5488780" y="1171426"/>
                </a:cubicBezTo>
                <a:cubicBezTo>
                  <a:pt x="5502175" y="1156162"/>
                  <a:pt x="5517579" y="1140898"/>
                  <a:pt x="5539513" y="1140353"/>
                </a:cubicBezTo>
                <a:lnTo>
                  <a:pt x="5552720" y="1143022"/>
                </a:lnTo>
                <a:lnTo>
                  <a:pt x="5574208" y="1115811"/>
                </a:lnTo>
                <a:cubicBezTo>
                  <a:pt x="5609034" y="1085646"/>
                  <a:pt x="5659040" y="1068202"/>
                  <a:pt x="5734050" y="1075470"/>
                </a:cubicBezTo>
                <a:cubicBezTo>
                  <a:pt x="5776912" y="1078377"/>
                  <a:pt x="5809058" y="1055118"/>
                  <a:pt x="5798343" y="1020228"/>
                </a:cubicBezTo>
                <a:cubicBezTo>
                  <a:pt x="5776912" y="953357"/>
                  <a:pt x="5837634" y="921375"/>
                  <a:pt x="5884068" y="883578"/>
                </a:cubicBezTo>
                <a:cubicBezTo>
                  <a:pt x="5966221" y="816706"/>
                  <a:pt x="6051947" y="752742"/>
                  <a:pt x="6066234" y="645166"/>
                </a:cubicBezTo>
                <a:cubicBezTo>
                  <a:pt x="6130528" y="665519"/>
                  <a:pt x="6123384" y="700408"/>
                  <a:pt x="6109096" y="732391"/>
                </a:cubicBezTo>
                <a:cubicBezTo>
                  <a:pt x="6073377" y="816706"/>
                  <a:pt x="6034087" y="901023"/>
                  <a:pt x="5998368" y="985338"/>
                </a:cubicBezTo>
                <a:cubicBezTo>
                  <a:pt x="5976937" y="1040581"/>
                  <a:pt x="5944790" y="1095822"/>
                  <a:pt x="5969793" y="1168509"/>
                </a:cubicBezTo>
                <a:cubicBezTo>
                  <a:pt x="6098380" y="1104545"/>
                  <a:pt x="6123384" y="996969"/>
                  <a:pt x="6162674" y="909745"/>
                </a:cubicBezTo>
                <a:cubicBezTo>
                  <a:pt x="6212681" y="802169"/>
                  <a:pt x="6305549" y="738205"/>
                  <a:pt x="6412705" y="659704"/>
                </a:cubicBezTo>
                <a:cubicBezTo>
                  <a:pt x="6441280" y="738205"/>
                  <a:pt x="6362699" y="787632"/>
                  <a:pt x="6366271" y="851596"/>
                </a:cubicBezTo>
                <a:cubicBezTo>
                  <a:pt x="6376987" y="854503"/>
                  <a:pt x="6398418" y="860319"/>
                  <a:pt x="6398418" y="860319"/>
                </a:cubicBezTo>
                <a:cubicBezTo>
                  <a:pt x="6455568" y="755650"/>
                  <a:pt x="6562724" y="709131"/>
                  <a:pt x="6694884" y="691686"/>
                </a:cubicBezTo>
                <a:cubicBezTo>
                  <a:pt x="6762750" y="685871"/>
                  <a:pt x="6784181" y="648074"/>
                  <a:pt x="6816327" y="610277"/>
                </a:cubicBezTo>
                <a:cubicBezTo>
                  <a:pt x="6927056" y="482349"/>
                  <a:pt x="7027068" y="345699"/>
                  <a:pt x="7177087" y="238123"/>
                </a:cubicBezTo>
                <a:cubicBezTo>
                  <a:pt x="7159228" y="363144"/>
                  <a:pt x="7059215" y="461997"/>
                  <a:pt x="7016353" y="592833"/>
                </a:cubicBezTo>
                <a:cubicBezTo>
                  <a:pt x="7180659" y="488164"/>
                  <a:pt x="7266384" y="351513"/>
                  <a:pt x="7366396" y="226493"/>
                </a:cubicBezTo>
                <a:cubicBezTo>
                  <a:pt x="7412830" y="168344"/>
                  <a:pt x="7469981" y="116010"/>
                  <a:pt x="7494984" y="49138"/>
                </a:cubicBezTo>
                <a:cubicBezTo>
                  <a:pt x="7500342" y="31693"/>
                  <a:pt x="7511727" y="4436"/>
                  <a:pt x="7538181" y="484"/>
                </a:cubicBezTo>
                <a:close/>
              </a:path>
            </a:pathLst>
          </a:custGeom>
          <a:solidFill>
            <a:srgbClr val="7DA7C7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8314D2-4417-40B9-A4F4-390067F53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US" dirty="0"/>
              <a:t>Recomendación para interfaces de usuario graficas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F3F1CB4-9CF1-4DC0-802A-6EAF62B379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9370186"/>
              </p:ext>
            </p:extLst>
          </p:nvPr>
        </p:nvGraphicFramePr>
        <p:xfrm>
          <a:off x="838200" y="2011363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7764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8">
            <a:extLst>
              <a:ext uri="{FF2B5EF4-FFF2-40B4-BE49-F238E27FC236}">
                <a16:creationId xmlns:a16="http://schemas.microsoft.com/office/drawing/2014/main" id="{92070828-E616-4355-9C8A-A1065032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10">
            <a:extLst>
              <a:ext uri="{FF2B5EF4-FFF2-40B4-BE49-F238E27FC236}">
                <a16:creationId xmlns:a16="http://schemas.microsoft.com/office/drawing/2014/main" id="{355161C6-1218-4EAF-A9E9-A319CFD76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747" y="2116753"/>
            <a:ext cx="4088106" cy="2781653"/>
          </a:xfrm>
          <a:custGeom>
            <a:avLst/>
            <a:gdLst>
              <a:gd name="connsiteX0" fmla="*/ 3362388 w 6230568"/>
              <a:gd name="connsiteY0" fmla="*/ 861 h 4239440"/>
              <a:gd name="connsiteX1" fmla="*/ 4026621 w 6230568"/>
              <a:gd name="connsiteY1" fmla="*/ 15392 h 4239440"/>
              <a:gd name="connsiteX2" fmla="*/ 5114556 w 6230568"/>
              <a:gd name="connsiteY2" fmla="*/ 34130 h 4239440"/>
              <a:gd name="connsiteX3" fmla="*/ 5776495 w 6230568"/>
              <a:gd name="connsiteY3" fmla="*/ 112905 h 4239440"/>
              <a:gd name="connsiteX4" fmla="*/ 5862918 w 6230568"/>
              <a:gd name="connsiteY4" fmla="*/ 141585 h 4239440"/>
              <a:gd name="connsiteX5" fmla="*/ 5840738 w 6230568"/>
              <a:gd name="connsiteY5" fmla="*/ 200475 h 4239440"/>
              <a:gd name="connsiteX6" fmla="*/ 5691219 w 6230568"/>
              <a:gd name="connsiteY6" fmla="*/ 216153 h 4239440"/>
              <a:gd name="connsiteX7" fmla="*/ 5773053 w 6230568"/>
              <a:gd name="connsiteY7" fmla="*/ 260130 h 4239440"/>
              <a:gd name="connsiteX8" fmla="*/ 5593324 w 6230568"/>
              <a:gd name="connsiteY8" fmla="*/ 293781 h 4239440"/>
              <a:gd name="connsiteX9" fmla="*/ 5617033 w 6230568"/>
              <a:gd name="connsiteY9" fmla="*/ 317108 h 4239440"/>
              <a:gd name="connsiteX10" fmla="*/ 5641124 w 6230568"/>
              <a:gd name="connsiteY10" fmla="*/ 339287 h 4239440"/>
              <a:gd name="connsiteX11" fmla="*/ 5299256 w 6230568"/>
              <a:gd name="connsiteY11" fmla="*/ 396265 h 4239440"/>
              <a:gd name="connsiteX12" fmla="*/ 5703073 w 6230568"/>
              <a:gd name="connsiteY12" fmla="*/ 500661 h 4239440"/>
              <a:gd name="connsiteX13" fmla="*/ 5629652 w 6230568"/>
              <a:gd name="connsiteY13" fmla="*/ 556874 h 4239440"/>
              <a:gd name="connsiteX14" fmla="*/ 5862918 w 6230568"/>
              <a:gd name="connsiteY14" fmla="*/ 645591 h 4239440"/>
              <a:gd name="connsiteX15" fmla="*/ 6052207 w 6230568"/>
              <a:gd name="connsiteY15" fmla="*/ 756106 h 4239440"/>
              <a:gd name="connsiteX16" fmla="*/ 6158515 w 6230568"/>
              <a:gd name="connsiteY16" fmla="*/ 901419 h 4239440"/>
              <a:gd name="connsiteX17" fmla="*/ 6195990 w 6230568"/>
              <a:gd name="connsiteY17" fmla="*/ 966427 h 4239440"/>
              <a:gd name="connsiteX18" fmla="*/ 6229642 w 6230568"/>
              <a:gd name="connsiteY18" fmla="*/ 1034878 h 4239440"/>
              <a:gd name="connsiteX19" fmla="*/ 6171516 w 6230568"/>
              <a:gd name="connsiteY19" fmla="*/ 1102946 h 4239440"/>
              <a:gd name="connsiteX20" fmla="*/ 6133659 w 6230568"/>
              <a:gd name="connsiteY20" fmla="*/ 1185545 h 4239440"/>
              <a:gd name="connsiteX21" fmla="*/ 6168458 w 6230568"/>
              <a:gd name="connsiteY21" fmla="*/ 1234110 h 4239440"/>
              <a:gd name="connsiteX22" fmla="*/ 6169222 w 6230568"/>
              <a:gd name="connsiteY22" fmla="*/ 1342712 h 4239440"/>
              <a:gd name="connsiteX23" fmla="*/ 6145131 w 6230568"/>
              <a:gd name="connsiteY23" fmla="*/ 1393954 h 4239440"/>
              <a:gd name="connsiteX24" fmla="*/ 6071709 w 6230568"/>
              <a:gd name="connsiteY24" fmla="*/ 1505233 h 4239440"/>
              <a:gd name="connsiteX25" fmla="*/ 6009378 w 6230568"/>
              <a:gd name="connsiteY25" fmla="*/ 1530089 h 4239440"/>
              <a:gd name="connsiteX26" fmla="*/ 6015879 w 6230568"/>
              <a:gd name="connsiteY26" fmla="*/ 1979030 h 4239440"/>
              <a:gd name="connsiteX27" fmla="*/ 6061385 w 6230568"/>
              <a:gd name="connsiteY27" fmla="*/ 2196234 h 4239440"/>
              <a:gd name="connsiteX28" fmla="*/ 6029263 w 6230568"/>
              <a:gd name="connsiteY28" fmla="*/ 2440972 h 4239440"/>
              <a:gd name="connsiteX29" fmla="*/ 6135571 w 6230568"/>
              <a:gd name="connsiteY29" fmla="*/ 2621848 h 4239440"/>
              <a:gd name="connsiteX30" fmla="*/ 6091594 w 6230568"/>
              <a:gd name="connsiteY30" fmla="*/ 2691446 h 4239440"/>
              <a:gd name="connsiteX31" fmla="*/ 6215493 w 6230568"/>
              <a:gd name="connsiteY31" fmla="*/ 2769456 h 4239440"/>
              <a:gd name="connsiteX32" fmla="*/ 6100389 w 6230568"/>
              <a:gd name="connsiteY32" fmla="*/ 2880352 h 4239440"/>
              <a:gd name="connsiteX33" fmla="*/ 5909953 w 6230568"/>
              <a:gd name="connsiteY33" fmla="*/ 3053963 h 4239440"/>
              <a:gd name="connsiteX34" fmla="*/ 5741696 w 6230568"/>
              <a:gd name="connsiteY34" fmla="*/ 3798118 h 4239440"/>
              <a:gd name="connsiteX35" fmla="*/ 5493899 w 6230568"/>
              <a:gd name="connsiteY35" fmla="*/ 4026795 h 4239440"/>
              <a:gd name="connsiteX36" fmla="*/ 3773471 w 6230568"/>
              <a:gd name="connsiteY36" fmla="*/ 4239028 h 4239440"/>
              <a:gd name="connsiteX37" fmla="*/ 2569285 w 6230568"/>
              <a:gd name="connsiteY37" fmla="*/ 4103275 h 4239440"/>
              <a:gd name="connsiteX38" fmla="*/ 2693948 w 6230568"/>
              <a:gd name="connsiteY38" fmla="*/ 4061593 h 4239440"/>
              <a:gd name="connsiteX39" fmla="*/ 2588788 w 6230568"/>
              <a:gd name="connsiteY39" fmla="*/ 4062358 h 4239440"/>
              <a:gd name="connsiteX40" fmla="*/ 2300073 w 6230568"/>
              <a:gd name="connsiteY40" fmla="*/ 4008822 h 4239440"/>
              <a:gd name="connsiteX41" fmla="*/ 1508500 w 6230568"/>
              <a:gd name="connsiteY41" fmla="*/ 3798118 h 4239440"/>
              <a:gd name="connsiteX42" fmla="*/ 1061089 w 6230568"/>
              <a:gd name="connsiteY42" fmla="*/ 3697546 h 4239440"/>
              <a:gd name="connsiteX43" fmla="*/ 939102 w 6230568"/>
              <a:gd name="connsiteY43" fmla="*/ 3648216 h 4239440"/>
              <a:gd name="connsiteX44" fmla="*/ 1243495 w 6230568"/>
              <a:gd name="connsiteY44" fmla="*/ 3624890 h 4239440"/>
              <a:gd name="connsiteX45" fmla="*/ 1083651 w 6230568"/>
              <a:gd name="connsiteY45" fmla="*/ 3595827 h 4239440"/>
              <a:gd name="connsiteX46" fmla="*/ 966636 w 6230568"/>
              <a:gd name="connsiteY46" fmla="*/ 3605770 h 4239440"/>
              <a:gd name="connsiteX47" fmla="*/ 885566 w 6230568"/>
              <a:gd name="connsiteY47" fmla="*/ 3609976 h 4239440"/>
              <a:gd name="connsiteX48" fmla="*/ 641976 w 6230568"/>
              <a:gd name="connsiteY48" fmla="*/ 3567912 h 4239440"/>
              <a:gd name="connsiteX49" fmla="*/ 399533 w 6230568"/>
              <a:gd name="connsiteY49" fmla="*/ 3583590 h 4239440"/>
              <a:gd name="connsiteX50" fmla="*/ 409093 w 6230568"/>
              <a:gd name="connsiteY50" fmla="*/ 3548792 h 4239440"/>
              <a:gd name="connsiteX51" fmla="*/ 792642 w 6230568"/>
              <a:gd name="connsiteY51" fmla="*/ 3417628 h 4239440"/>
              <a:gd name="connsiteX52" fmla="*/ 771610 w 6230568"/>
              <a:gd name="connsiteY52" fmla="*/ 3345736 h 4239440"/>
              <a:gd name="connsiteX53" fmla="*/ 945986 w 6230568"/>
              <a:gd name="connsiteY53" fmla="*/ 3317056 h 4239440"/>
              <a:gd name="connsiteX54" fmla="*/ 892449 w 6230568"/>
              <a:gd name="connsiteY54" fmla="*/ 3285316 h 4239440"/>
              <a:gd name="connsiteX55" fmla="*/ 949045 w 6230568"/>
              <a:gd name="connsiteY55" fmla="*/ 3262755 h 4239440"/>
              <a:gd name="connsiteX56" fmla="*/ 1252673 w 6230568"/>
              <a:gd name="connsiteY56" fmla="*/ 3200041 h 4239440"/>
              <a:gd name="connsiteX57" fmla="*/ 388825 w 6230568"/>
              <a:gd name="connsiteY57" fmla="*/ 3176714 h 4239440"/>
              <a:gd name="connsiteX58" fmla="*/ 127644 w 6230568"/>
              <a:gd name="connsiteY58" fmla="*/ 3111323 h 4239440"/>
              <a:gd name="connsiteX59" fmla="*/ 437008 w 6230568"/>
              <a:gd name="connsiteY59" fmla="*/ 2921652 h 4239440"/>
              <a:gd name="connsiteX60" fmla="*/ 601441 w 6230568"/>
              <a:gd name="connsiteY60" fmla="*/ 2840965 h 4239440"/>
              <a:gd name="connsiteX61" fmla="*/ 330700 w 6230568"/>
              <a:gd name="connsiteY61" fmla="*/ 2859320 h 4239440"/>
              <a:gd name="connsiteX62" fmla="*/ 534521 w 6230568"/>
              <a:gd name="connsiteY62" fmla="*/ 2720126 h 4239440"/>
              <a:gd name="connsiteX63" fmla="*/ 492839 w 6230568"/>
              <a:gd name="connsiteY63" fmla="*/ 2694505 h 4239440"/>
              <a:gd name="connsiteX64" fmla="*/ 416358 w 6230568"/>
              <a:gd name="connsiteY64" fmla="*/ 2677297 h 4239440"/>
              <a:gd name="connsiteX65" fmla="*/ 761285 w 6230568"/>
              <a:gd name="connsiteY65" fmla="*/ 2589726 h 4239440"/>
              <a:gd name="connsiteX66" fmla="*/ 664920 w 6230568"/>
              <a:gd name="connsiteY66" fmla="*/ 2466593 h 4239440"/>
              <a:gd name="connsiteX67" fmla="*/ 740253 w 6230568"/>
              <a:gd name="connsiteY67" fmla="*/ 2438677 h 4239440"/>
              <a:gd name="connsiteX68" fmla="*/ 650006 w 6230568"/>
              <a:gd name="connsiteY68" fmla="*/ 2435236 h 4239440"/>
              <a:gd name="connsiteX69" fmla="*/ 578879 w 6230568"/>
              <a:gd name="connsiteY69" fmla="*/ 2435618 h 4239440"/>
              <a:gd name="connsiteX70" fmla="*/ 451157 w 6230568"/>
              <a:gd name="connsiteY70" fmla="*/ 2404644 h 4239440"/>
              <a:gd name="connsiteX71" fmla="*/ 2216 w 6230568"/>
              <a:gd name="connsiteY71" fmla="*/ 2456650 h 4239440"/>
              <a:gd name="connsiteX72" fmla="*/ 97052 w 6230568"/>
              <a:gd name="connsiteY72" fmla="*/ 2383611 h 4239440"/>
              <a:gd name="connsiteX73" fmla="*/ 210626 w 6230568"/>
              <a:gd name="connsiteY73" fmla="*/ 2341930 h 4239440"/>
              <a:gd name="connsiteX74" fmla="*/ 57282 w 6230568"/>
              <a:gd name="connsiteY74" fmla="*/ 2319750 h 4239440"/>
              <a:gd name="connsiteX75" fmla="*/ 365499 w 6230568"/>
              <a:gd name="connsiteY75" fmla="*/ 2250153 h 4239440"/>
              <a:gd name="connsiteX76" fmla="*/ 290548 w 6230568"/>
              <a:gd name="connsiteY76" fmla="*/ 2187821 h 4239440"/>
              <a:gd name="connsiteX77" fmla="*/ 482896 w 6230568"/>
              <a:gd name="connsiteY77" fmla="*/ 1906755 h 4239440"/>
              <a:gd name="connsiteX78" fmla="*/ 867211 w 6230568"/>
              <a:gd name="connsiteY78" fmla="*/ 1747294 h 4239440"/>
              <a:gd name="connsiteX79" fmla="*/ 1063766 w 6230568"/>
              <a:gd name="connsiteY79" fmla="*/ 1734674 h 4239440"/>
              <a:gd name="connsiteX80" fmla="*/ 1008701 w 6230568"/>
              <a:gd name="connsiteY80" fmla="*/ 1683432 h 4239440"/>
              <a:gd name="connsiteX81" fmla="*/ 1152865 w 6230568"/>
              <a:gd name="connsiteY81" fmla="*/ 1394719 h 4239440"/>
              <a:gd name="connsiteX82" fmla="*/ 998376 w 6230568"/>
              <a:gd name="connsiteY82" fmla="*/ 1411927 h 4239440"/>
              <a:gd name="connsiteX83" fmla="*/ 206419 w 6230568"/>
              <a:gd name="connsiteY83" fmla="*/ 1424164 h 4239440"/>
              <a:gd name="connsiteX84" fmla="*/ 128027 w 6230568"/>
              <a:gd name="connsiteY84" fmla="*/ 1413074 h 4239440"/>
              <a:gd name="connsiteX85" fmla="*/ 672950 w 6230568"/>
              <a:gd name="connsiteY85" fmla="*/ 1268143 h 4239440"/>
              <a:gd name="connsiteX86" fmla="*/ 457658 w 6230568"/>
              <a:gd name="connsiteY86" fmla="*/ 1229138 h 4239440"/>
              <a:gd name="connsiteX87" fmla="*/ 407945 w 6230568"/>
              <a:gd name="connsiteY87" fmla="*/ 1213459 h 4239440"/>
              <a:gd name="connsiteX88" fmla="*/ 453451 w 6230568"/>
              <a:gd name="connsiteY88" fmla="*/ 1172924 h 4239440"/>
              <a:gd name="connsiteX89" fmla="*/ 568172 w 6230568"/>
              <a:gd name="connsiteY89" fmla="*/ 1132007 h 4239440"/>
              <a:gd name="connsiteX90" fmla="*/ 255367 w 6230568"/>
              <a:gd name="connsiteY90" fmla="*/ 1190898 h 4239440"/>
              <a:gd name="connsiteX91" fmla="*/ 277546 w 6230568"/>
              <a:gd name="connsiteY91" fmla="*/ 1128567 h 4239440"/>
              <a:gd name="connsiteX92" fmla="*/ 246572 w 6230568"/>
              <a:gd name="connsiteY92" fmla="*/ 1072353 h 4239440"/>
              <a:gd name="connsiteX93" fmla="*/ 422859 w 6230568"/>
              <a:gd name="connsiteY93" fmla="*/ 1000078 h 4239440"/>
              <a:gd name="connsiteX94" fmla="*/ 668362 w 6230568"/>
              <a:gd name="connsiteY94" fmla="*/ 858972 h 4239440"/>
              <a:gd name="connsiteX95" fmla="*/ 914629 w 6230568"/>
              <a:gd name="connsiteY95" fmla="*/ 768725 h 4239440"/>
              <a:gd name="connsiteX96" fmla="*/ 1117684 w 6230568"/>
              <a:gd name="connsiteY96" fmla="*/ 688420 h 4239440"/>
              <a:gd name="connsiteX97" fmla="*/ 928778 w 6230568"/>
              <a:gd name="connsiteY97" fmla="*/ 701040 h 4239440"/>
              <a:gd name="connsiteX98" fmla="*/ 1243877 w 6230568"/>
              <a:gd name="connsiteY98" fmla="*/ 574464 h 4239440"/>
              <a:gd name="connsiteX99" fmla="*/ 1291678 w 6230568"/>
              <a:gd name="connsiteY99" fmla="*/ 566434 h 4239440"/>
              <a:gd name="connsiteX100" fmla="*/ 1797596 w 6230568"/>
              <a:gd name="connsiteY100" fmla="*/ 476952 h 4239440"/>
              <a:gd name="connsiteX101" fmla="*/ 1895491 w 6230568"/>
              <a:gd name="connsiteY101" fmla="*/ 432593 h 4239440"/>
              <a:gd name="connsiteX102" fmla="*/ 1782682 w 6230568"/>
              <a:gd name="connsiteY102" fmla="*/ 423033 h 4239440"/>
              <a:gd name="connsiteX103" fmla="*/ 1406781 w 6230568"/>
              <a:gd name="connsiteY103" fmla="*/ 449419 h 4239440"/>
              <a:gd name="connsiteX104" fmla="*/ 1662226 w 6230568"/>
              <a:gd name="connsiteY104" fmla="*/ 393970 h 4239440"/>
              <a:gd name="connsiteX105" fmla="*/ 1383837 w 6230568"/>
              <a:gd name="connsiteY105" fmla="*/ 376762 h 4239440"/>
              <a:gd name="connsiteX106" fmla="*/ 1318063 w 6230568"/>
              <a:gd name="connsiteY106" fmla="*/ 333168 h 4239440"/>
              <a:gd name="connsiteX107" fmla="*/ 1365099 w 6230568"/>
              <a:gd name="connsiteY107" fmla="*/ 290722 h 4239440"/>
              <a:gd name="connsiteX108" fmla="*/ 1536798 w 6230568"/>
              <a:gd name="connsiteY108" fmla="*/ 244069 h 4239440"/>
              <a:gd name="connsiteX109" fmla="*/ 1711938 w 6230568"/>
              <a:gd name="connsiteY109" fmla="*/ 175619 h 4239440"/>
              <a:gd name="connsiteX110" fmla="*/ 2273687 w 6230568"/>
              <a:gd name="connsiteY110" fmla="*/ 78488 h 4239440"/>
              <a:gd name="connsiteX111" fmla="*/ 2646913 w 6230568"/>
              <a:gd name="connsiteY111" fmla="*/ 46749 h 4239440"/>
              <a:gd name="connsiteX112" fmla="*/ 3362388 w 6230568"/>
              <a:gd name="connsiteY112" fmla="*/ 861 h 423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230568" h="4239440">
                <a:moveTo>
                  <a:pt x="3362388" y="861"/>
                </a:moveTo>
                <a:cubicBezTo>
                  <a:pt x="3584946" y="-3346"/>
                  <a:pt x="3805210" y="8891"/>
                  <a:pt x="4026621" y="15392"/>
                </a:cubicBezTo>
                <a:cubicBezTo>
                  <a:pt x="4388374" y="26482"/>
                  <a:pt x="4752039" y="26099"/>
                  <a:pt x="5114556" y="34130"/>
                </a:cubicBezTo>
                <a:cubicBezTo>
                  <a:pt x="5340556" y="39101"/>
                  <a:pt x="5563879" y="57074"/>
                  <a:pt x="5776495" y="112905"/>
                </a:cubicBezTo>
                <a:cubicBezTo>
                  <a:pt x="5806322" y="120935"/>
                  <a:pt x="5839973" y="122465"/>
                  <a:pt x="5862918" y="141585"/>
                </a:cubicBezTo>
                <a:cubicBezTo>
                  <a:pt x="5888539" y="162999"/>
                  <a:pt x="5878214" y="194356"/>
                  <a:pt x="5840738" y="200475"/>
                </a:cubicBezTo>
                <a:cubicBezTo>
                  <a:pt x="5792938" y="208505"/>
                  <a:pt x="5743991" y="210800"/>
                  <a:pt x="5691219" y="216153"/>
                </a:cubicBezTo>
                <a:cubicBezTo>
                  <a:pt x="5711486" y="245598"/>
                  <a:pt x="5760434" y="223419"/>
                  <a:pt x="5773053" y="260130"/>
                </a:cubicBezTo>
                <a:cubicBezTo>
                  <a:pt x="5716458" y="285368"/>
                  <a:pt x="5648008" y="268925"/>
                  <a:pt x="5593324" y="293781"/>
                </a:cubicBezTo>
                <a:cubicBezTo>
                  <a:pt x="5594854" y="310989"/>
                  <a:pt x="5607090" y="312519"/>
                  <a:pt x="5617033" y="317108"/>
                </a:cubicBezTo>
                <a:cubicBezTo>
                  <a:pt x="5626976" y="321314"/>
                  <a:pt x="5651831" y="315196"/>
                  <a:pt x="5641124" y="339287"/>
                </a:cubicBezTo>
                <a:cubicBezTo>
                  <a:pt x="5527551" y="353818"/>
                  <a:pt x="5418949" y="403148"/>
                  <a:pt x="5299256" y="396265"/>
                </a:cubicBezTo>
                <a:cubicBezTo>
                  <a:pt x="5447247" y="409649"/>
                  <a:pt x="5572292" y="464333"/>
                  <a:pt x="5703073" y="500661"/>
                </a:cubicBezTo>
                <a:cubicBezTo>
                  <a:pt x="5697720" y="543490"/>
                  <a:pt x="5644949" y="526282"/>
                  <a:pt x="5629652" y="556874"/>
                </a:cubicBezTo>
                <a:cubicBezTo>
                  <a:pt x="5713398" y="578288"/>
                  <a:pt x="5793703" y="603527"/>
                  <a:pt x="5862918" y="645591"/>
                </a:cubicBezTo>
                <a:cubicBezTo>
                  <a:pt x="5925250" y="683449"/>
                  <a:pt x="5984521" y="725131"/>
                  <a:pt x="6052207" y="756106"/>
                </a:cubicBezTo>
                <a:cubicBezTo>
                  <a:pt x="6123334" y="788611"/>
                  <a:pt x="6166545" y="830293"/>
                  <a:pt x="6158515" y="901419"/>
                </a:cubicBezTo>
                <a:cubicBezTo>
                  <a:pt x="6155073" y="930482"/>
                  <a:pt x="6164251" y="954955"/>
                  <a:pt x="6195990" y="966427"/>
                </a:cubicBezTo>
                <a:cubicBezTo>
                  <a:pt x="6235378" y="980576"/>
                  <a:pt x="6231172" y="1001990"/>
                  <a:pt x="6229642" y="1034878"/>
                </a:cubicBezTo>
                <a:cubicBezTo>
                  <a:pt x="6227347" y="1074265"/>
                  <a:pt x="6207080" y="1089562"/>
                  <a:pt x="6171516" y="1102946"/>
                </a:cubicBezTo>
                <a:cubicBezTo>
                  <a:pt x="6120657" y="1121682"/>
                  <a:pt x="6120274" y="1150745"/>
                  <a:pt x="6133659" y="1185545"/>
                </a:cubicBezTo>
                <a:cubicBezTo>
                  <a:pt x="6140925" y="1204664"/>
                  <a:pt x="6152014" y="1219961"/>
                  <a:pt x="6168458" y="1234110"/>
                </a:cubicBezTo>
                <a:cubicBezTo>
                  <a:pt x="6225435" y="1283439"/>
                  <a:pt x="6225053" y="1284204"/>
                  <a:pt x="6169222" y="1342712"/>
                </a:cubicBezTo>
                <a:cubicBezTo>
                  <a:pt x="6154308" y="1358390"/>
                  <a:pt x="6138247" y="1368715"/>
                  <a:pt x="6145131" y="1393954"/>
                </a:cubicBezTo>
                <a:cubicBezTo>
                  <a:pt x="6168458" y="1477700"/>
                  <a:pt x="6165398" y="1477700"/>
                  <a:pt x="6071709" y="1505233"/>
                </a:cubicBezTo>
                <a:cubicBezTo>
                  <a:pt x="6050295" y="1511734"/>
                  <a:pt x="6021615" y="1505998"/>
                  <a:pt x="6009378" y="1530089"/>
                </a:cubicBezTo>
                <a:cubicBezTo>
                  <a:pt x="6017026" y="1547680"/>
                  <a:pt x="5999053" y="1972146"/>
                  <a:pt x="6015879" y="1979030"/>
                </a:cubicBezTo>
                <a:cubicBezTo>
                  <a:pt x="6147425" y="2032948"/>
                  <a:pt x="6163868" y="2096427"/>
                  <a:pt x="6061385" y="2196234"/>
                </a:cubicBezTo>
                <a:cubicBezTo>
                  <a:pt x="5992552" y="2263155"/>
                  <a:pt x="6000582" y="2372522"/>
                  <a:pt x="6029263" y="2440972"/>
                </a:cubicBezTo>
                <a:cubicBezTo>
                  <a:pt x="6137482" y="2471182"/>
                  <a:pt x="6113774" y="2551486"/>
                  <a:pt x="6135571" y="2621848"/>
                </a:cubicBezTo>
                <a:cubicBezTo>
                  <a:pt x="6151632" y="2674620"/>
                  <a:pt x="6088535" y="2667354"/>
                  <a:pt x="6091594" y="2691446"/>
                </a:cubicBezTo>
                <a:cubicBezTo>
                  <a:pt x="6131364" y="2720508"/>
                  <a:pt x="6184518" y="2729686"/>
                  <a:pt x="6215493" y="2769456"/>
                </a:cubicBezTo>
                <a:cubicBezTo>
                  <a:pt x="6159662" y="2798518"/>
                  <a:pt x="6131364" y="2839435"/>
                  <a:pt x="6100389" y="2880352"/>
                </a:cubicBezTo>
                <a:cubicBezTo>
                  <a:pt x="6050295" y="2946890"/>
                  <a:pt x="5982227" y="3003103"/>
                  <a:pt x="5909953" y="3053963"/>
                </a:cubicBezTo>
                <a:cubicBezTo>
                  <a:pt x="5873243" y="3408068"/>
                  <a:pt x="5754698" y="3779763"/>
                  <a:pt x="5741696" y="3798118"/>
                </a:cubicBezTo>
                <a:cubicBezTo>
                  <a:pt x="5688160" y="3792764"/>
                  <a:pt x="5584146" y="4006910"/>
                  <a:pt x="5493899" y="4026795"/>
                </a:cubicBezTo>
                <a:cubicBezTo>
                  <a:pt x="5399063" y="4048592"/>
                  <a:pt x="3988763" y="4249736"/>
                  <a:pt x="3773471" y="4239028"/>
                </a:cubicBezTo>
                <a:cubicBezTo>
                  <a:pt x="2603319" y="4182050"/>
                  <a:pt x="2569285" y="4103275"/>
                  <a:pt x="2569285" y="4103275"/>
                </a:cubicBezTo>
                <a:cubicBezTo>
                  <a:pt x="2569285" y="4103275"/>
                  <a:pt x="2635823" y="4083773"/>
                  <a:pt x="2693948" y="4061593"/>
                </a:cubicBezTo>
                <a:cubicBezTo>
                  <a:pt x="2658767" y="4062741"/>
                  <a:pt x="2623587" y="4063505"/>
                  <a:pt x="2588788" y="4062358"/>
                </a:cubicBezTo>
                <a:cubicBezTo>
                  <a:pt x="2319193" y="4054328"/>
                  <a:pt x="2565461" y="4039414"/>
                  <a:pt x="2300073" y="4008822"/>
                </a:cubicBezTo>
                <a:cubicBezTo>
                  <a:pt x="1852280" y="3957198"/>
                  <a:pt x="1919582" y="3943813"/>
                  <a:pt x="1508500" y="3798118"/>
                </a:cubicBezTo>
                <a:cubicBezTo>
                  <a:pt x="1472171" y="3785116"/>
                  <a:pt x="1217109" y="3706342"/>
                  <a:pt x="1061089" y="3697546"/>
                </a:cubicBezTo>
                <a:cubicBezTo>
                  <a:pt x="1019790" y="3695252"/>
                  <a:pt x="974667" y="3696017"/>
                  <a:pt x="939102" y="3648216"/>
                </a:cubicBezTo>
                <a:cubicBezTo>
                  <a:pt x="1048088" y="3649746"/>
                  <a:pt x="1141776" y="3649746"/>
                  <a:pt x="1243495" y="3624890"/>
                </a:cubicBezTo>
                <a:cubicBezTo>
                  <a:pt x="1189194" y="3590473"/>
                  <a:pt x="1126862" y="3619919"/>
                  <a:pt x="1083651" y="3595827"/>
                </a:cubicBezTo>
                <a:cubicBezTo>
                  <a:pt x="1043116" y="3573648"/>
                  <a:pt x="1007935" y="3570589"/>
                  <a:pt x="966636" y="3605770"/>
                </a:cubicBezTo>
                <a:cubicBezTo>
                  <a:pt x="945221" y="3624125"/>
                  <a:pt x="907363" y="3620683"/>
                  <a:pt x="885566" y="3609976"/>
                </a:cubicBezTo>
                <a:cubicBezTo>
                  <a:pt x="768933" y="3552233"/>
                  <a:pt x="771610" y="3552998"/>
                  <a:pt x="641976" y="3567912"/>
                </a:cubicBezTo>
                <a:cubicBezTo>
                  <a:pt x="559377" y="3577089"/>
                  <a:pt x="475248" y="3593533"/>
                  <a:pt x="399533" y="3583590"/>
                </a:cubicBezTo>
                <a:cubicBezTo>
                  <a:pt x="389973" y="3561793"/>
                  <a:pt x="398385" y="3551851"/>
                  <a:pt x="409093" y="3548792"/>
                </a:cubicBezTo>
                <a:cubicBezTo>
                  <a:pt x="583468" y="3501374"/>
                  <a:pt x="615972" y="3447073"/>
                  <a:pt x="792642" y="3417628"/>
                </a:cubicBezTo>
                <a:cubicBezTo>
                  <a:pt x="805644" y="3384359"/>
                  <a:pt x="741400" y="3378622"/>
                  <a:pt x="771610" y="3345736"/>
                </a:cubicBezTo>
                <a:cubicBezTo>
                  <a:pt x="826676" y="3320115"/>
                  <a:pt x="891302" y="3350325"/>
                  <a:pt x="945986" y="3317056"/>
                </a:cubicBezTo>
                <a:cubicBezTo>
                  <a:pt x="936426" y="3293347"/>
                  <a:pt x="890537" y="3310555"/>
                  <a:pt x="892449" y="3285316"/>
                </a:cubicBezTo>
                <a:cubicBezTo>
                  <a:pt x="894744" y="3256254"/>
                  <a:pt x="926866" y="3260843"/>
                  <a:pt x="949045" y="3262755"/>
                </a:cubicBezTo>
                <a:cubicBezTo>
                  <a:pt x="1056500" y="3272697"/>
                  <a:pt x="1149806" y="3218396"/>
                  <a:pt x="1252673" y="3200041"/>
                </a:cubicBezTo>
                <a:cubicBezTo>
                  <a:pt x="1142923" y="3154152"/>
                  <a:pt x="503164" y="3190863"/>
                  <a:pt x="388825" y="3176714"/>
                </a:cubicBezTo>
                <a:cubicBezTo>
                  <a:pt x="269133" y="3162183"/>
                  <a:pt x="78697" y="3123560"/>
                  <a:pt x="127644" y="3111323"/>
                </a:cubicBezTo>
                <a:cubicBezTo>
                  <a:pt x="183093" y="3097175"/>
                  <a:pt x="380795" y="2929300"/>
                  <a:pt x="437008" y="2921652"/>
                </a:cubicBezTo>
                <a:cubicBezTo>
                  <a:pt x="502399" y="2912857"/>
                  <a:pt x="515401" y="2901002"/>
                  <a:pt x="601441" y="2840965"/>
                </a:cubicBezTo>
                <a:cubicBezTo>
                  <a:pt x="658037" y="2801577"/>
                  <a:pt x="422477" y="2887235"/>
                  <a:pt x="330700" y="2859320"/>
                </a:cubicBezTo>
                <a:cubicBezTo>
                  <a:pt x="297049" y="2848995"/>
                  <a:pt x="534521" y="2740010"/>
                  <a:pt x="534521" y="2720126"/>
                </a:cubicBezTo>
                <a:cubicBezTo>
                  <a:pt x="534521" y="2699093"/>
                  <a:pt x="513106" y="2694505"/>
                  <a:pt x="492839" y="2694505"/>
                </a:cubicBezTo>
                <a:cubicBezTo>
                  <a:pt x="447715" y="2694505"/>
                  <a:pt x="461482" y="2676149"/>
                  <a:pt x="416358" y="2677297"/>
                </a:cubicBezTo>
                <a:cubicBezTo>
                  <a:pt x="548670" y="2624143"/>
                  <a:pt x="630504" y="2638292"/>
                  <a:pt x="761285" y="2589726"/>
                </a:cubicBezTo>
                <a:cubicBezTo>
                  <a:pt x="825147" y="2566017"/>
                  <a:pt x="599147" y="2487242"/>
                  <a:pt x="664920" y="2466593"/>
                </a:cubicBezTo>
                <a:cubicBezTo>
                  <a:pt x="689776" y="2458562"/>
                  <a:pt x="723045" y="2466975"/>
                  <a:pt x="740253" y="2438677"/>
                </a:cubicBezTo>
                <a:cubicBezTo>
                  <a:pt x="713103" y="2416116"/>
                  <a:pt x="677157" y="2426058"/>
                  <a:pt x="650006" y="2435236"/>
                </a:cubicBezTo>
                <a:cubicBezTo>
                  <a:pt x="580791" y="2458945"/>
                  <a:pt x="585763" y="2453209"/>
                  <a:pt x="578879" y="2435618"/>
                </a:cubicBezTo>
                <a:cubicBezTo>
                  <a:pt x="556318" y="2375581"/>
                  <a:pt x="500487" y="2394701"/>
                  <a:pt x="451157" y="2404644"/>
                </a:cubicBezTo>
                <a:cubicBezTo>
                  <a:pt x="302020" y="2434471"/>
                  <a:pt x="150971" y="2426058"/>
                  <a:pt x="2216" y="2456650"/>
                </a:cubicBezTo>
                <a:cubicBezTo>
                  <a:pt x="-13844" y="2460092"/>
                  <a:pt x="61489" y="2391642"/>
                  <a:pt x="97052" y="2383611"/>
                </a:cubicBezTo>
                <a:cubicBezTo>
                  <a:pt x="135675" y="2375199"/>
                  <a:pt x="183093" y="2381317"/>
                  <a:pt x="210626" y="2341930"/>
                </a:cubicBezTo>
                <a:cubicBezTo>
                  <a:pt x="161678" y="2331987"/>
                  <a:pt x="105848" y="2351107"/>
                  <a:pt x="57282" y="2319750"/>
                </a:cubicBezTo>
                <a:cubicBezTo>
                  <a:pt x="165120" y="2276539"/>
                  <a:pt x="272575" y="2278068"/>
                  <a:pt x="365499" y="2250153"/>
                </a:cubicBezTo>
                <a:cubicBezTo>
                  <a:pt x="373912" y="2198529"/>
                  <a:pt x="312727" y="2217266"/>
                  <a:pt x="290548" y="2187821"/>
                </a:cubicBezTo>
                <a:cubicBezTo>
                  <a:pt x="990345" y="2137344"/>
                  <a:pt x="599529" y="1988207"/>
                  <a:pt x="482896" y="1906755"/>
                </a:cubicBezTo>
                <a:cubicBezTo>
                  <a:pt x="443891" y="1879605"/>
                  <a:pt x="853827" y="1750735"/>
                  <a:pt x="867211" y="1747294"/>
                </a:cubicBezTo>
                <a:cubicBezTo>
                  <a:pt x="901245" y="1739263"/>
                  <a:pt x="1036233" y="1744999"/>
                  <a:pt x="1063766" y="1734674"/>
                </a:cubicBezTo>
                <a:cubicBezTo>
                  <a:pt x="1098947" y="1721673"/>
                  <a:pt x="982696" y="1699111"/>
                  <a:pt x="1008701" y="1683432"/>
                </a:cubicBezTo>
                <a:cubicBezTo>
                  <a:pt x="1191107" y="1572918"/>
                  <a:pt x="1204107" y="1406573"/>
                  <a:pt x="1152865" y="1394719"/>
                </a:cubicBezTo>
                <a:cubicBezTo>
                  <a:pt x="1099712" y="1382482"/>
                  <a:pt x="1047706" y="1392042"/>
                  <a:pt x="998376" y="1411927"/>
                </a:cubicBezTo>
                <a:cubicBezTo>
                  <a:pt x="918070" y="1444431"/>
                  <a:pt x="362057" y="1398160"/>
                  <a:pt x="206419" y="1424164"/>
                </a:cubicBezTo>
                <a:cubicBezTo>
                  <a:pt x="182710" y="1427988"/>
                  <a:pt x="150589" y="1445196"/>
                  <a:pt x="128027" y="1413074"/>
                </a:cubicBezTo>
                <a:cubicBezTo>
                  <a:pt x="288254" y="1309060"/>
                  <a:pt x="493986" y="1338888"/>
                  <a:pt x="672950" y="1268143"/>
                </a:cubicBezTo>
                <a:cubicBezTo>
                  <a:pt x="602588" y="1219578"/>
                  <a:pt x="531079" y="1221873"/>
                  <a:pt x="457658" y="1229138"/>
                </a:cubicBezTo>
                <a:cubicBezTo>
                  <a:pt x="438538" y="1231050"/>
                  <a:pt x="412534" y="1233727"/>
                  <a:pt x="407945" y="1213459"/>
                </a:cubicBezTo>
                <a:cubicBezTo>
                  <a:pt x="402209" y="1187838"/>
                  <a:pt x="433184" y="1183250"/>
                  <a:pt x="453451" y="1172924"/>
                </a:cubicBezTo>
                <a:cubicBezTo>
                  <a:pt x="484426" y="1156863"/>
                  <a:pt x="530314" y="1175984"/>
                  <a:pt x="568172" y="1132007"/>
                </a:cubicBezTo>
                <a:cubicBezTo>
                  <a:pt x="453451" y="1142333"/>
                  <a:pt x="356704" y="1160305"/>
                  <a:pt x="255367" y="1190898"/>
                </a:cubicBezTo>
                <a:cubicBezTo>
                  <a:pt x="264162" y="1163747"/>
                  <a:pt x="294754" y="1151128"/>
                  <a:pt x="277546" y="1128567"/>
                </a:cubicBezTo>
                <a:cubicBezTo>
                  <a:pt x="264545" y="1111740"/>
                  <a:pt x="227452" y="1103709"/>
                  <a:pt x="246572" y="1072353"/>
                </a:cubicBezTo>
                <a:cubicBezTo>
                  <a:pt x="300490" y="1039083"/>
                  <a:pt x="376971" y="1047879"/>
                  <a:pt x="422859" y="1000078"/>
                </a:cubicBezTo>
                <a:cubicBezTo>
                  <a:pt x="487868" y="932012"/>
                  <a:pt x="588822" y="908684"/>
                  <a:pt x="668362" y="858972"/>
                </a:cubicBezTo>
                <a:cubicBezTo>
                  <a:pt x="694747" y="842911"/>
                  <a:pt x="867976" y="786699"/>
                  <a:pt x="914629" y="768725"/>
                </a:cubicBezTo>
                <a:cubicBezTo>
                  <a:pt x="979637" y="743486"/>
                  <a:pt x="1053823" y="734691"/>
                  <a:pt x="1117684" y="688420"/>
                </a:cubicBezTo>
                <a:cubicBezTo>
                  <a:pt x="1054970" y="678860"/>
                  <a:pt x="1004112" y="722072"/>
                  <a:pt x="928778" y="701040"/>
                </a:cubicBezTo>
                <a:cubicBezTo>
                  <a:pt x="1048088" y="656299"/>
                  <a:pt x="1157454" y="636031"/>
                  <a:pt x="1243877" y="574464"/>
                </a:cubicBezTo>
                <a:cubicBezTo>
                  <a:pt x="1254585" y="566816"/>
                  <a:pt x="1275617" y="569111"/>
                  <a:pt x="1291678" y="566434"/>
                </a:cubicBezTo>
                <a:cubicBezTo>
                  <a:pt x="1460699" y="539283"/>
                  <a:pt x="1630486" y="516339"/>
                  <a:pt x="1797596" y="476952"/>
                </a:cubicBezTo>
                <a:cubicBezTo>
                  <a:pt x="1835454" y="467774"/>
                  <a:pt x="1902374" y="465480"/>
                  <a:pt x="1895491" y="432593"/>
                </a:cubicBezTo>
                <a:cubicBezTo>
                  <a:pt x="1885166" y="383263"/>
                  <a:pt x="1822835" y="418444"/>
                  <a:pt x="1782682" y="423033"/>
                </a:cubicBezTo>
                <a:cubicBezTo>
                  <a:pt x="1658019" y="437947"/>
                  <a:pt x="1533356" y="463950"/>
                  <a:pt x="1406781" y="449419"/>
                </a:cubicBezTo>
                <a:cubicBezTo>
                  <a:pt x="1492056" y="431064"/>
                  <a:pt x="1576950" y="412326"/>
                  <a:pt x="1662226" y="393970"/>
                </a:cubicBezTo>
                <a:cubicBezTo>
                  <a:pt x="1564330" y="400471"/>
                  <a:pt x="1479055" y="357642"/>
                  <a:pt x="1383837" y="376762"/>
                </a:cubicBezTo>
                <a:cubicBezTo>
                  <a:pt x="1353244" y="382881"/>
                  <a:pt x="1321123" y="363378"/>
                  <a:pt x="1318063" y="333168"/>
                </a:cubicBezTo>
                <a:cubicBezTo>
                  <a:pt x="1314622" y="309077"/>
                  <a:pt x="1343302" y="298370"/>
                  <a:pt x="1365099" y="290722"/>
                </a:cubicBezTo>
                <a:cubicBezTo>
                  <a:pt x="1420930" y="271219"/>
                  <a:pt x="1465288" y="213477"/>
                  <a:pt x="1536798" y="244069"/>
                </a:cubicBezTo>
                <a:cubicBezTo>
                  <a:pt x="1581921" y="195886"/>
                  <a:pt x="1653813" y="188238"/>
                  <a:pt x="1711938" y="175619"/>
                </a:cubicBezTo>
                <a:cubicBezTo>
                  <a:pt x="1897403" y="135849"/>
                  <a:pt x="2085546" y="104874"/>
                  <a:pt x="2273687" y="78488"/>
                </a:cubicBezTo>
                <a:cubicBezTo>
                  <a:pt x="2397204" y="61280"/>
                  <a:pt x="2524544" y="68546"/>
                  <a:pt x="2646913" y="46749"/>
                </a:cubicBezTo>
                <a:cubicBezTo>
                  <a:pt x="2886297" y="4302"/>
                  <a:pt x="3124151" y="5450"/>
                  <a:pt x="3362388" y="861"/>
                </a:cubicBez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CD8221-9099-4DD4-98DB-165B35F89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5426"/>
            <a:ext cx="3220880" cy="4024310"/>
          </a:xfrm>
        </p:spPr>
        <p:txBody>
          <a:bodyPr>
            <a:normAutofit/>
          </a:bodyPr>
          <a:lstStyle/>
          <a:p>
            <a:r>
              <a:rPr lang="es-US" sz="3600"/>
              <a:t>CONTENIDO</a:t>
            </a:r>
            <a:endParaRPr lang="en-US" sz="3600"/>
          </a:p>
        </p:txBody>
      </p:sp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BD3B42D6-8197-4F9E-92D8-D90AA50584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4024582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8615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rgbClr val="7DA7C7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CC5AA-9F3A-40B1-A46C-FF9455699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461084" cy="5431376"/>
          </a:xfrm>
        </p:spPr>
        <p:txBody>
          <a:bodyPr>
            <a:normAutofit/>
          </a:bodyPr>
          <a:lstStyle/>
          <a:p>
            <a:r>
              <a:rPr lang="es-US">
                <a:solidFill>
                  <a:srgbClr val="FFFFFF"/>
                </a:solidFill>
              </a:rPr>
              <a:t>¿Qué es una interfaz gráfica?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95E39-740A-4C39-82B5-FC04CC00D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r>
              <a:rPr lang="es-US" sz="20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Dentro del proceso de interacción persona— ordenador, la interfaz gráfica de usuario </a:t>
            </a:r>
            <a:r>
              <a:rPr lang="es-US" sz="2000" b="1" u="sng" dirty="0">
                <a:effectLst/>
                <a:uFill>
                  <a:solidFill>
                    <a:srgbClr val="000000"/>
                  </a:solidFill>
                </a:u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es el</a:t>
            </a:r>
            <a:r>
              <a:rPr lang="es-US" sz="2000" b="1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s-US" sz="2000" b="1" u="sng" dirty="0">
                <a:effectLst/>
                <a:uFill>
                  <a:solidFill>
                    <a:srgbClr val="000000"/>
                  </a:solidFill>
                </a:u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sistema interactivo que posibilita, a través del</a:t>
            </a:r>
            <a:r>
              <a:rPr lang="es-US" sz="2000" b="1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s-US" sz="2000" b="1" u="sng" dirty="0">
                <a:effectLst/>
                <a:uFill>
                  <a:solidFill>
                    <a:srgbClr val="000000"/>
                  </a:solidFill>
                </a:u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uso y la representación del lenguaje visual,</a:t>
            </a:r>
            <a:r>
              <a:rPr lang="es-US" sz="2000" b="1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s-US" sz="2000" b="1" u="sng" dirty="0">
                <a:effectLst/>
                <a:uFill>
                  <a:solidFill>
                    <a:srgbClr val="000000"/>
                  </a:solidFill>
                </a:u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una interacción amigable con un sistema</a:t>
            </a:r>
            <a:r>
              <a:rPr lang="es-US" sz="2000" b="1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s-US" sz="2000" b="1" u="sng" dirty="0">
                <a:effectLst/>
                <a:uFill>
                  <a:solidFill>
                    <a:srgbClr val="000000"/>
                  </a:solidFill>
                </a:u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informático. </a:t>
            </a:r>
            <a:r>
              <a:rPr lang="es-US" sz="20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La interfaz gráfica de usuario (en inglés </a:t>
            </a:r>
            <a:r>
              <a:rPr lang="es-US" sz="2000" dirty="0" err="1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Graphical</a:t>
            </a:r>
            <a:r>
              <a:rPr lang="es-US" sz="20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s-US" sz="2000" dirty="0" err="1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User</a:t>
            </a:r>
            <a:r>
              <a:rPr lang="es-US" sz="20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Interface, GUI) es un tipo de interfaz de usuario que utiliza un conjunto de imágenes y objetos gráficos para representar la información y acciones disponibles en la interfaz. Habitualmente las acciones se realizan mediante manipulación directa para facilitar la interacción del usuario con la computadora.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26805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2916D8CA-F86D-4856-B033-BDF37317F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47577" y="643468"/>
            <a:ext cx="7428088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692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070" y="1780058"/>
            <a:ext cx="3781618" cy="289914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rgbClr val="7DA7C7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E86BDC-A09C-4FC8-8253-94CEBE6F8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41" y="2620477"/>
            <a:ext cx="3010737" cy="1497475"/>
          </a:xfrm>
        </p:spPr>
        <p:txBody>
          <a:bodyPr>
            <a:normAutofit/>
          </a:bodyPr>
          <a:lstStyle/>
          <a:p>
            <a:r>
              <a:rPr lang="es-US" sz="2800" dirty="0"/>
              <a:t>Tipos de interfaces</a:t>
            </a:r>
            <a:endParaRPr lang="en-US" sz="28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45DFD1D-0B98-4156-81D8-5DE3434423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0432941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6246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4098" name="Picture 2" descr="Command-line interface - Wikipedia">
            <a:extLst>
              <a:ext uri="{FF2B5EF4-FFF2-40B4-BE49-F238E27FC236}">
                <a16:creationId xmlns:a16="http://schemas.microsoft.com/office/drawing/2014/main" id="{7E445B89-8E44-413A-8A17-3883FBAA6B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30" b="10470"/>
          <a:stretch/>
        </p:blipFill>
        <p:spPr bwMode="auto">
          <a:xfrm>
            <a:off x="-3047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3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F7F5DC-5BBF-4122-A24D-4C0D0C763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10905059" cy="33303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i="1">
                <a:solidFill>
                  <a:schemeClr val="bg1"/>
                </a:solidFill>
              </a:rPr>
              <a:t>CLI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654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5122" name="Picture 2" descr="GUI">
            <a:extLst>
              <a:ext uri="{FF2B5EF4-FFF2-40B4-BE49-F238E27FC236}">
                <a16:creationId xmlns:a16="http://schemas.microsoft.com/office/drawing/2014/main" id="{F1F192B3-06D4-4C5F-A5D8-25EC417881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3047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3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F7F5DC-5BBF-4122-A24D-4C0D0C763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10905059" cy="33303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i="1" dirty="0">
                <a:solidFill>
                  <a:schemeClr val="bg1"/>
                </a:solidFill>
              </a:rPr>
              <a:t>GUI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40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6146" name="Picture 2" descr="Organic user interface - Wikipedia">
            <a:extLst>
              <a:ext uri="{FF2B5EF4-FFF2-40B4-BE49-F238E27FC236}">
                <a16:creationId xmlns:a16="http://schemas.microsoft.com/office/drawing/2014/main" id="{AABE9BFB-801D-4A67-9A9E-82F021EF47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17" b="25121"/>
          <a:stretch/>
        </p:blipFill>
        <p:spPr bwMode="auto">
          <a:xfrm>
            <a:off x="-3047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3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FBE32B-48F9-4DFC-9742-EB9CBFBB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10905059" cy="33303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i="1">
                <a:solidFill>
                  <a:schemeClr val="bg1"/>
                </a:solidFill>
              </a:rPr>
              <a:t>OUI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04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E3DA53-C953-4701-954D-71429FDFA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i="1"/>
              <a:t>NUI</a:t>
            </a:r>
          </a:p>
        </p:txBody>
      </p:sp>
      <p:pic>
        <p:nvPicPr>
          <p:cNvPr id="7170" name="Picture 2" descr="Natural User Interface - an overview | ScienceDirect Topics">
            <a:extLst>
              <a:ext uri="{FF2B5EF4-FFF2-40B4-BE49-F238E27FC236}">
                <a16:creationId xmlns:a16="http://schemas.microsoft.com/office/drawing/2014/main" id="{9C3B286E-4BBE-4F2D-9696-52B0BD4DFF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06" r="16148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5443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BrushVTI">
  <a:themeElements>
    <a:clrScheme name="AnalogousFromLightSeedLeftStep">
      <a:dk1>
        <a:srgbClr val="000000"/>
      </a:dk1>
      <a:lt1>
        <a:srgbClr val="FFFFFF"/>
      </a:lt1>
      <a:dk2>
        <a:srgbClr val="273B21"/>
      </a:dk2>
      <a:lt2>
        <a:srgbClr val="E8E5E2"/>
      </a:lt2>
      <a:accent1>
        <a:srgbClr val="7DA7C7"/>
      </a:accent1>
      <a:accent2>
        <a:srgbClr val="68ACAD"/>
      </a:accent2>
      <a:accent3>
        <a:srgbClr val="78AD98"/>
      </a:accent3>
      <a:accent4>
        <a:srgbClr val="6AB177"/>
      </a:accent4>
      <a:accent5>
        <a:srgbClr val="84AD77"/>
      </a:accent5>
      <a:accent6>
        <a:srgbClr val="92AA66"/>
      </a:accent6>
      <a:hlink>
        <a:srgbClr val="A1795A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166</TotalTime>
  <Words>386</Words>
  <Application>Microsoft Office PowerPoint</Application>
  <PresentationFormat>Widescreen</PresentationFormat>
  <Paragraphs>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Trebuchet MS</vt:lpstr>
      <vt:lpstr>BrushVTI</vt:lpstr>
      <vt:lpstr>INTERFACES GRAFICAS PARA EL USUARIO</vt:lpstr>
      <vt:lpstr>CONTENIDO</vt:lpstr>
      <vt:lpstr>¿Qué es una interfaz gráfica?</vt:lpstr>
      <vt:lpstr>PowerPoint Presentation</vt:lpstr>
      <vt:lpstr>Tipos de interfaces</vt:lpstr>
      <vt:lpstr>CLI</vt:lpstr>
      <vt:lpstr>GUI</vt:lpstr>
      <vt:lpstr>OUI</vt:lpstr>
      <vt:lpstr>NUI</vt:lpstr>
      <vt:lpstr>¿Por qué se usan las interfaces gráficas?</vt:lpstr>
      <vt:lpstr>¿Por qué se usan las interfaces gráficas?</vt:lpstr>
      <vt:lpstr>¿Por qué se usan las interfaces gráficas?</vt:lpstr>
      <vt:lpstr>Manejo de eventos en interfaces gráficas</vt:lpstr>
      <vt:lpstr>Recomendación para interfaces de usuario graficas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INTERFACES GRAFICAS PARA EL USUARIO</dc:title>
  <dc:creator>Jean Carlos Arnaud</dc:creator>
  <cp:lastModifiedBy>Jean Carlos Arnaud</cp:lastModifiedBy>
  <cp:revision>1</cp:revision>
  <dcterms:created xsi:type="dcterms:W3CDTF">2022-02-07T22:35:03Z</dcterms:created>
  <dcterms:modified xsi:type="dcterms:W3CDTF">2022-02-08T01:21:05Z</dcterms:modified>
</cp:coreProperties>
</file>