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A9F0-AE03-4C86-B56B-EF5B3AB8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F8B5D-02DD-4A6D-B71F-4D0575886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E082A-936B-4EA3-87BC-CE40CD8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F1E74-7DD2-47FD-B250-6FD5349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0D485-28D5-413E-A948-12AC537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190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0D85-046F-43E1-879D-3AE36F7E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F0FFD6-74C4-45B2-A887-62E0B7A7D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D4A12-68FB-4359-ADC6-A5904C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5B709-B714-4304-B392-FD330036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6506F-B0BB-4A81-A838-8DAAF05C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31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841FE-A8CF-4B02-86D6-F7399411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DA076-949D-4207-BB3C-A93D32BD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A9A84-9B4F-45BA-9ED6-A6E256FF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8DFDC-2D45-4C7F-8230-EC3FD33A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33539-6169-41A4-B2BD-E40FE988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391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C3047-C32B-45E8-8C0D-A12EEA68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3FE60-26D3-4378-A514-E75AB37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4D183-6CBA-43E0-AB1E-7291D9A0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723BB-8754-4F40-9B42-2AF3E16D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9861F-6861-4DF5-8C40-E3A4E08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8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BF9F4-A3DA-4D8E-A908-0B43ABE4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FBCF7B-8466-4166-BE54-08046809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FFE3F-61B1-446A-9C32-C3E24EF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C488C-15C3-44E7-9CCC-4A0C183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6C75B-D354-43E2-AA45-7B9D2D40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8821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A0FB7-C320-4CF2-90ED-3669AE4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6D7E1-3D16-408A-9B65-27163E07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E228E-46B2-4BA0-973B-30955EB8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F70D3-8939-4ED7-9B00-5D1C79A5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4EC505-C99C-43F5-B7E1-A33E8300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51BE78-2DC6-4D22-83D0-3EB228B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86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43C8-A86E-460A-9066-F32CEB9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9462AC-B5FF-457A-A91F-00407B99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2EC9E-BFD8-4AAF-8B4B-39F48549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E67458-70A0-47EF-BC76-D6201891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60E73-76FD-44EF-AA03-6AB065D6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C14AEF-4F85-4F1D-B3F9-5EE74C2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CBDCEF-1197-44F4-89E0-DC14DBF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83504F-65AB-4B19-8A60-0D35D432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0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3B611-D91A-41C0-A6F7-7447453E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1F6476-83B1-4B2D-80E1-BFA63AA4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E349E8-5FF6-4524-B445-876139C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39A0C-B90D-482D-B713-5AEEFB6A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4866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48A7B5-EDA9-4EFC-A9A5-49001ACD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AE0340-0215-4747-AF8C-D5C61223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9D464C-389A-46F3-ABDC-855FAB9B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1460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B0BF0-F1C4-4EC2-A6DF-52B04F43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55521-8200-49DA-BCEE-D644860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58B79E-E965-4432-920A-841A7E7F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558EC-FD1B-435F-884B-47817DEC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639C84-1F4B-462A-A6C0-8D24D47B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B060C-A871-4FA9-9DAF-99AE9D45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519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864B-8409-4D29-9541-FCA4A82D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16FCE2-7FC9-4392-86A7-0889841E6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333C8-6DF1-4C29-A885-02E71092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D06B1-933B-42FC-B72A-549C102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2BF8A8-7CC1-41CC-9F55-1F5172EE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E5AE2C-5D43-4E38-BEA3-A6E8DAAB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3245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7823A2-4492-49E2-BE84-70D12BC3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15631-BAD9-410A-AA9D-878092C8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7388D-BB25-4A2F-8AD4-879E26BC0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4F3B-97CD-4B15-94D6-A8A699F2B559}" type="datetimeFigureOut">
              <a:rPr lang="es-DO" smtClean="0"/>
              <a:t>21/2/2022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9CEB6-F8C4-49E8-8BC7-8BB152ED1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753E8-B90E-4012-B70D-600949A8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BE8F-8855-4901-84F8-DE42C586627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02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B63B-6C58-44A2-BC75-FBEEA12FE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Diagrama de clase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7CC22-8C36-4DFF-B3F1-48F34EE64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4786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62E72-1234-4736-A6AE-484934AE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BB2B3-5AE0-410D-9C86-7A13C8D7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AD6F89-88EE-48BC-8FC9-29995AA8C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5805" y="3276599"/>
            <a:ext cx="1892595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5" name="AutoShape 4" descr="ISC LOpeX">
            <a:extLst>
              <a:ext uri="{FF2B5EF4-FFF2-40B4-BE49-F238E27FC236}">
                <a16:creationId xmlns:a16="http://schemas.microsoft.com/office/drawing/2014/main" id="{B6D0745C-EAC6-4F72-A129-D3BDB297D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8205" y="3428999"/>
            <a:ext cx="1892595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6" name="AutoShape 6" descr="ISC LOpeX">
            <a:extLst>
              <a:ext uri="{FF2B5EF4-FFF2-40B4-BE49-F238E27FC236}">
                <a16:creationId xmlns:a16="http://schemas.microsoft.com/office/drawing/2014/main" id="{2E8B20E0-9B69-49E4-8D61-413F97EF0A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F34BBEE-E4AE-4679-9BA7-81FF7615AF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C702E4-8F8A-4372-B529-A256AC12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428625"/>
            <a:ext cx="106394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2D190-C17A-46AB-8907-48A16D86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88DA9-BAFC-4C02-B76C-2A8F0599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026" name="Picture 2" descr="diseño UML: diagrama de clases">
            <a:extLst>
              <a:ext uri="{FF2B5EF4-FFF2-40B4-BE49-F238E27FC236}">
                <a16:creationId xmlns:a16="http://schemas.microsoft.com/office/drawing/2014/main" id="{C26B68D5-D465-4CEC-B0C5-5D2D0FB5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3" y="217249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ramientas Case UML: Diagrama de Clases">
            <a:extLst>
              <a:ext uri="{FF2B5EF4-FFF2-40B4-BE49-F238E27FC236}">
                <a16:creationId xmlns:a16="http://schemas.microsoft.com/office/drawing/2014/main" id="{0F14FB32-6FD9-40D5-AD93-196E3F94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93" y="1825625"/>
            <a:ext cx="6619918" cy="34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FA030-7051-4FF0-BCCC-82B3C5BE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656F-582C-44C6-B821-4D07EC13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2050" name="Picture 2" descr="Diagrama de Clases - Instinto Binario">
            <a:extLst>
              <a:ext uri="{FF2B5EF4-FFF2-40B4-BE49-F238E27FC236}">
                <a16:creationId xmlns:a16="http://schemas.microsoft.com/office/drawing/2014/main" id="{292FAC7A-786D-4DE7-8A9B-76FA3A82C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" t="15726" r="9294" b="14316"/>
          <a:stretch/>
        </p:blipFill>
        <p:spPr bwMode="auto">
          <a:xfrm>
            <a:off x="1743740" y="1297173"/>
            <a:ext cx="8229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E7427-CF3A-4A02-98A0-EA94872A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5FB34-2238-4161-A8EA-4561682B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098" name="Picture 2" descr="Diagrama de Clases - manuel.cillero.es">
            <a:extLst>
              <a:ext uri="{FF2B5EF4-FFF2-40B4-BE49-F238E27FC236}">
                <a16:creationId xmlns:a16="http://schemas.microsoft.com/office/drawing/2014/main" id="{286361A7-2BAA-455E-AC76-EFA191E27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0" r="25194" b="-7328"/>
          <a:stretch/>
        </p:blipFill>
        <p:spPr bwMode="auto">
          <a:xfrm>
            <a:off x="6762307" y="507473"/>
            <a:ext cx="3955313" cy="58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319D8-8555-4A3A-8B31-36EA92C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F63B9-AE3E-4BBF-AEE6-3A798C26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5122" name="Picture 2" descr="Diagrama de clases para dummies – Mi Camino Master">
            <a:extLst>
              <a:ext uri="{FF2B5EF4-FFF2-40B4-BE49-F238E27FC236}">
                <a16:creationId xmlns:a16="http://schemas.microsoft.com/office/drawing/2014/main" id="{2C85C6B5-D37F-4E54-A958-6965106F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28" y="121263"/>
            <a:ext cx="4028743" cy="63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1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3F8B-68D1-4B2D-9CC5-9689D42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E74FE-6562-4F49-8383-5C8E6CAC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6146" name="Picture 2" descr="Jerarquía de clases · Programación orientada a objetos-Java">
            <a:extLst>
              <a:ext uri="{FF2B5EF4-FFF2-40B4-BE49-F238E27FC236}">
                <a16:creationId xmlns:a16="http://schemas.microsoft.com/office/drawing/2014/main" id="{93B2B250-69D2-44BF-BF34-78FB2FC4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24" y="838201"/>
            <a:ext cx="4792904" cy="53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5CCB-CD17-4867-9F6C-8A02D89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8BC8F-501C-4805-AB00-1355EF48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194" name="Picture 2" descr="CoDejaVu: Clases Abstractas">
            <a:extLst>
              <a:ext uri="{FF2B5EF4-FFF2-40B4-BE49-F238E27FC236}">
                <a16:creationId xmlns:a16="http://schemas.microsoft.com/office/drawing/2014/main" id="{9968D31D-7782-4378-AA50-0BB86831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76" y="1431630"/>
            <a:ext cx="76453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7070-4240-4B04-9D28-D00005D6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05874-3069-449F-A830-A650D741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7170" name="Picture 2" descr="Diagrama de clases. Teoria y ejemplos.">
            <a:extLst>
              <a:ext uri="{FF2B5EF4-FFF2-40B4-BE49-F238E27FC236}">
                <a16:creationId xmlns:a16="http://schemas.microsoft.com/office/drawing/2014/main" id="{43E05700-39CD-4131-A871-5F7827A1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47" y="1187697"/>
            <a:ext cx="6358946" cy="53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03A8-26A0-40AD-AE47-88A79437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7763E-C4FC-4C3C-9D12-0B499606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3074" name="Picture 2" descr="Aumentando tu conocimiento: Ejemplo de Diagrama de Clases ...">
            <a:extLst>
              <a:ext uri="{FF2B5EF4-FFF2-40B4-BE49-F238E27FC236}">
                <a16:creationId xmlns:a16="http://schemas.microsoft.com/office/drawing/2014/main" id="{682A8D09-77B4-475C-ADA0-96F254A80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9" t="31128" b="36601"/>
          <a:stretch/>
        </p:blipFill>
        <p:spPr bwMode="auto">
          <a:xfrm>
            <a:off x="3551274" y="212652"/>
            <a:ext cx="6804837" cy="694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53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Diagrama de clase</vt:lpstr>
      <vt:lpstr>PowerPoint Presentation</vt:lpstr>
      <vt:lpstr>PowerPoint Presentation</vt:lpstr>
      <vt:lpstr>Herencia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freidy nunez</dc:creator>
  <cp:lastModifiedBy>Jean Carlos Arnaud</cp:lastModifiedBy>
  <cp:revision>6</cp:revision>
  <dcterms:created xsi:type="dcterms:W3CDTF">2020-03-18T04:37:41Z</dcterms:created>
  <dcterms:modified xsi:type="dcterms:W3CDTF">2022-02-21T20:58:22Z</dcterms:modified>
</cp:coreProperties>
</file>