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41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1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9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77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0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27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2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5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5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EAD-5E2B-4023-B2E5-3845B2C3AB00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6ACE-C021-4836-8662-24F89103BF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37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s-ES/download/details.aspx?id=1008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 DB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69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 err="1"/>
              <a:t>Borrar</a:t>
            </a:r>
            <a:endParaRPr lang="en-C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032" t="26237" r="18375" b="25521"/>
          <a:stretch/>
        </p:blipFill>
        <p:spPr>
          <a:xfrm>
            <a:off x="-178471" y="874643"/>
            <a:ext cx="13655932" cy="60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0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28723-602A-472B-8674-7DD97BBB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SQL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92EF0-5CAA-4F28-A532-6AEF50B8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https://www.microsoft.com/es-ES/download/details.aspx?id=100855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2215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9A747-001A-485D-9726-5C09FEBF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AB3E5-2060-4530-AB72-003F1A3C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COMANDO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5E079B-D249-4E7E-BB6F-F0B2DB97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74" y="499053"/>
            <a:ext cx="8602526" cy="63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6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2A8D-C561-4C3C-B089-99E95468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B0860-E7C0-4618-8ABD-FB148EB2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err="1"/>
              <a:t>Podriamos</a:t>
            </a:r>
            <a:r>
              <a:rPr lang="es-DO" dirty="0"/>
              <a:t> usar </a:t>
            </a:r>
          </a:p>
          <a:p>
            <a:r>
              <a:rPr lang="es-US" dirty="0" err="1"/>
              <a:t>jdbc:sqlserver</a:t>
            </a:r>
            <a:r>
              <a:rPr lang="es-US" dirty="0"/>
              <a:t>://</a:t>
            </a:r>
            <a:r>
              <a:rPr lang="es-US" dirty="0" err="1"/>
              <a:t>localhost;user</a:t>
            </a:r>
            <a:r>
              <a:rPr lang="es-US" dirty="0"/>
              <a:t>=</a:t>
            </a:r>
            <a:r>
              <a:rPr lang="es-US" dirty="0" err="1"/>
              <a:t>MyUserName;password</a:t>
            </a:r>
            <a:r>
              <a:rPr lang="es-US" dirty="0"/>
              <a:t>=*****;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18427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384E2-F565-498E-9645-704B041B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3CD6B-882B-484D-83C4-25814428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072E8C-E0A5-4AAD-917D-5E516AFF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119180"/>
            <a:ext cx="7911547" cy="65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Primeros</a:t>
            </a:r>
            <a:r>
              <a:rPr lang="en-CA" dirty="0"/>
              <a:t> </a:t>
            </a:r>
            <a:r>
              <a:rPr lang="en-CA" dirty="0" err="1"/>
              <a:t>pasos</a:t>
            </a:r>
            <a:endParaRPr lang="en-C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Descargar</a:t>
            </a:r>
            <a:r>
              <a:rPr lang="en-CA" dirty="0"/>
              <a:t> </a:t>
            </a:r>
            <a:r>
              <a:rPr lang="en-CA" dirty="0" err="1"/>
              <a:t>wamp</a:t>
            </a:r>
            <a:endParaRPr lang="en-CA" dirty="0"/>
          </a:p>
          <a:p>
            <a:r>
              <a:rPr lang="en-CA" dirty="0" err="1"/>
              <a:t>Descargar</a:t>
            </a:r>
            <a:r>
              <a:rPr lang="en-CA" dirty="0"/>
              <a:t> </a:t>
            </a:r>
            <a:r>
              <a:rPr lang="en-CA" dirty="0" err="1"/>
              <a:t>mysql</a:t>
            </a:r>
            <a:r>
              <a:rPr lang="en-CA" dirty="0"/>
              <a:t> OBDC </a:t>
            </a:r>
            <a:r>
              <a:rPr lang="en-CA" dirty="0" err="1"/>
              <a:t>conector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0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49" t="9380" r="18616" b="20719"/>
          <a:stretch/>
        </p:blipFill>
        <p:spPr>
          <a:xfrm>
            <a:off x="444136" y="822960"/>
            <a:ext cx="11317043" cy="619134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716696" y="6347791"/>
            <a:ext cx="3087756" cy="6665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derecho al Proyecto y </a:t>
            </a:r>
            <a:r>
              <a:rPr lang="en-US" dirty="0" err="1"/>
              <a:t>luego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propiedades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86" t="16409" r="68262" b="5098"/>
          <a:stretch/>
        </p:blipFill>
        <p:spPr>
          <a:xfrm>
            <a:off x="6626088" y="569843"/>
            <a:ext cx="3737113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Exportar</a:t>
            </a:r>
            <a:r>
              <a:rPr lang="en-CA" dirty="0"/>
              <a:t> el jar de </a:t>
            </a:r>
            <a:r>
              <a:rPr lang="en-CA" dirty="0" err="1"/>
              <a:t>mysql</a:t>
            </a:r>
            <a:r>
              <a:rPr lang="en-CA" dirty="0"/>
              <a:t> </a:t>
            </a:r>
            <a:r>
              <a:rPr lang="en-CA" dirty="0" err="1"/>
              <a:t>externo</a:t>
            </a: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470" t="6209" r="26743" b="58205"/>
          <a:stretch/>
        </p:blipFill>
        <p:spPr>
          <a:xfrm>
            <a:off x="4240696" y="2733219"/>
            <a:ext cx="6937611" cy="296666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369287" y="4068417"/>
            <a:ext cx="1809020" cy="33130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42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351" t="7187" r="48360" b="33751"/>
          <a:stretch/>
        </p:blipFill>
        <p:spPr>
          <a:xfrm>
            <a:off x="937260" y="297179"/>
            <a:ext cx="9258300" cy="74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1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325563"/>
          </a:xfrm>
        </p:spPr>
        <p:txBody>
          <a:bodyPr/>
          <a:lstStyle/>
          <a:p>
            <a:r>
              <a:rPr lang="en-CA" dirty="0" err="1"/>
              <a:t>Eventos</a:t>
            </a:r>
            <a:endParaRPr lang="en-C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63" t="25352" r="26613" b="40745"/>
          <a:stretch/>
        </p:blipFill>
        <p:spPr>
          <a:xfrm>
            <a:off x="1141344" y="2479755"/>
            <a:ext cx="6175513" cy="4126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0907" t="50261" r="73280" b="17708"/>
          <a:stretch/>
        </p:blipFill>
        <p:spPr>
          <a:xfrm>
            <a:off x="8496300" y="3200400"/>
            <a:ext cx="2990850" cy="34062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34200" y="1199992"/>
            <a:ext cx="389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 </a:t>
            </a:r>
            <a:r>
              <a:rPr lang="en-CA" dirty="0" err="1"/>
              <a:t>selecciona</a:t>
            </a:r>
            <a:r>
              <a:rPr lang="en-CA" dirty="0"/>
              <a:t> las </a:t>
            </a:r>
            <a:r>
              <a:rPr lang="en-CA" dirty="0" err="1"/>
              <a:t>propiedades</a:t>
            </a:r>
            <a:r>
              <a:rPr lang="en-CA" dirty="0"/>
              <a:t> y </a:t>
            </a:r>
            <a:r>
              <a:rPr lang="en-CA" dirty="0" err="1"/>
              <a:t>vamos</a:t>
            </a:r>
            <a:endParaRPr lang="en-CA" dirty="0"/>
          </a:p>
          <a:p>
            <a:r>
              <a:rPr lang="en-CA" dirty="0"/>
              <a:t>Al </a:t>
            </a:r>
            <a:r>
              <a:rPr lang="en-CA" dirty="0" err="1"/>
              <a:t>boton</a:t>
            </a:r>
            <a:r>
              <a:rPr lang="en-CA" dirty="0"/>
              <a:t> de </a:t>
            </a:r>
            <a:r>
              <a:rPr lang="en-CA" dirty="0" err="1"/>
              <a:t>eventos</a:t>
            </a:r>
            <a:r>
              <a:rPr lang="en-CA" dirty="0"/>
              <a:t> y </a:t>
            </a:r>
            <a:r>
              <a:rPr lang="en-CA" dirty="0" err="1"/>
              <a:t>damos</a:t>
            </a:r>
            <a:r>
              <a:rPr lang="en-CA" dirty="0"/>
              <a:t> </a:t>
            </a:r>
            <a:r>
              <a:rPr lang="en-CA" dirty="0" err="1"/>
              <a:t>doble</a:t>
            </a:r>
            <a:r>
              <a:rPr lang="en-CA" dirty="0"/>
              <a:t> </a:t>
            </a:r>
            <a:r>
              <a:rPr lang="en-CA" dirty="0" err="1"/>
              <a:t>clic</a:t>
            </a:r>
            <a:r>
              <a:rPr lang="en-CA" dirty="0"/>
              <a:t> </a:t>
            </a:r>
          </a:p>
          <a:p>
            <a:r>
              <a:rPr lang="en-CA" dirty="0" err="1"/>
              <a:t>En</a:t>
            </a:r>
            <a:r>
              <a:rPr lang="en-CA" dirty="0"/>
              <a:t> performed</a:t>
            </a:r>
          </a:p>
        </p:txBody>
      </p:sp>
    </p:spTree>
    <p:extLst>
      <p:ext uri="{BB962C8B-B14F-4D97-AF65-F5344CB8AC3E}">
        <p14:creationId xmlns:p14="http://schemas.microsoft.com/office/powerpoint/2010/main" val="17290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618" t="20313" r="34627" b="35156"/>
          <a:stretch/>
        </p:blipFill>
        <p:spPr>
          <a:xfrm>
            <a:off x="0" y="365125"/>
            <a:ext cx="11939169" cy="61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950" y="251792"/>
            <a:ext cx="11506200" cy="6129958"/>
          </a:xfrm>
        </p:spPr>
        <p:txBody>
          <a:bodyPr/>
          <a:lstStyle/>
          <a:p>
            <a:r>
              <a:rPr lang="en-CA" dirty="0" err="1"/>
              <a:t>Buscar</a:t>
            </a: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910" t="21353" r="19986" b="35417"/>
          <a:stretch/>
        </p:blipFill>
        <p:spPr>
          <a:xfrm>
            <a:off x="0" y="874643"/>
            <a:ext cx="13074946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79</Words>
  <Application>Microsoft Office PowerPoint</Application>
  <PresentationFormat>Panorámica</PresentationFormat>
  <Paragraphs>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JAVA DB</vt:lpstr>
      <vt:lpstr>Primeros pasos</vt:lpstr>
      <vt:lpstr>Presentación de PowerPoint</vt:lpstr>
      <vt:lpstr>Presentación de PowerPoint</vt:lpstr>
      <vt:lpstr>Presentación de PowerPoint</vt:lpstr>
      <vt:lpstr>Presentación de PowerPoint</vt:lpstr>
      <vt:lpstr>Eventos</vt:lpstr>
      <vt:lpstr>Presentación de PowerPoint</vt:lpstr>
      <vt:lpstr>Presentación de PowerPoint</vt:lpstr>
      <vt:lpstr>Borrar</vt:lpstr>
      <vt:lpstr>SQL SERVER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freidy</dc:creator>
  <cp:lastModifiedBy>freidy nunez</cp:lastModifiedBy>
  <cp:revision>13</cp:revision>
  <dcterms:created xsi:type="dcterms:W3CDTF">2016-02-22T17:14:46Z</dcterms:created>
  <dcterms:modified xsi:type="dcterms:W3CDTF">2020-02-19T13:16:27Z</dcterms:modified>
</cp:coreProperties>
</file>