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1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06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079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56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752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80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076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1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33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7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84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0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27F-3D36-4CF3-BC70-D2474F100FE2}" type="datetimeFigureOut">
              <a:rPr lang="ru-RU" smtClean="0"/>
              <a:t>25.02.2020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C252C-89EE-4F9E-98F2-4353EC567B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11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2797" y="188640"/>
            <a:ext cx="9036496" cy="1470025"/>
          </a:xfrm>
        </p:spPr>
        <p:txBody>
          <a:bodyPr/>
          <a:lstStyle/>
          <a:p>
            <a:r>
              <a:rPr lang="ru-RU" dirty="0" smtClean="0"/>
              <a:t>Порядок запуска программы </a:t>
            </a:r>
            <a:r>
              <a:rPr lang="en-US" dirty="0" smtClean="0"/>
              <a:t>EVA.exe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(лаб. работа 1)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2276872"/>
            <a:ext cx="8424936" cy="3456384"/>
          </a:xfrm>
        </p:spPr>
        <p:txBody>
          <a:bodyPr>
            <a:noAutofit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1</a:t>
            </a:r>
            <a:r>
              <a:rPr lang="ru-RU" sz="2800" dirty="0" smtClean="0">
                <a:solidFill>
                  <a:schemeClr val="tx1"/>
                </a:solidFill>
              </a:rPr>
              <a:t>.В командной строке папки Документы ввести: </a:t>
            </a:r>
            <a:r>
              <a:rPr lang="en-US" sz="2800" dirty="0" smtClean="0">
                <a:solidFill>
                  <a:schemeClr val="tx1"/>
                </a:solidFill>
              </a:rPr>
              <a:t>\\172.16.57.198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</a:rPr>
              <a:t>2.Ввести логин и пароль: 1</a:t>
            </a:r>
            <a:r>
              <a:rPr lang="en-US" sz="2800" dirty="0" smtClean="0">
                <a:solidFill>
                  <a:schemeClr val="tx1"/>
                </a:solidFill>
              </a:rPr>
              <a:t>/1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</a:rPr>
              <a:t>3.Открыть папку: </a:t>
            </a:r>
            <a:r>
              <a:rPr lang="en-US" sz="2800" dirty="0" smtClean="0">
                <a:solidFill>
                  <a:schemeClr val="tx1"/>
                </a:solidFill>
              </a:rPr>
              <a:t>Network</a:t>
            </a:r>
            <a:endParaRPr lang="ru-RU" sz="2800" dirty="0" smtClean="0">
              <a:solidFill>
                <a:schemeClr val="tx1"/>
              </a:solidFill>
            </a:endParaRPr>
          </a:p>
          <a:p>
            <a:pPr algn="just"/>
            <a:r>
              <a:rPr lang="ru-RU" sz="2800" dirty="0" smtClean="0">
                <a:solidFill>
                  <a:schemeClr val="tx1"/>
                </a:solidFill>
              </a:rPr>
              <a:t>4.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ru-RU" sz="2800" dirty="0" smtClean="0">
                <a:solidFill>
                  <a:schemeClr val="tx1"/>
                </a:solidFill>
              </a:rPr>
              <a:t>Скачать программу: </a:t>
            </a:r>
            <a:r>
              <a:rPr lang="en-US" sz="2800" dirty="0" smtClean="0">
                <a:solidFill>
                  <a:schemeClr val="tx1"/>
                </a:solidFill>
              </a:rPr>
              <a:t>EVA.exe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</a:rPr>
              <a:t>5. </a:t>
            </a:r>
            <a:r>
              <a:rPr lang="ru-RU" sz="2800" dirty="0" smtClean="0">
                <a:solidFill>
                  <a:schemeClr val="tx1"/>
                </a:solidFill>
              </a:rPr>
              <a:t>Запустить скачанную программу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1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92088"/>
          </a:xfrm>
        </p:spPr>
        <p:txBody>
          <a:bodyPr/>
          <a:lstStyle/>
          <a:p>
            <a:r>
              <a:rPr lang="ru-RU" dirty="0" smtClean="0"/>
              <a:t>Внешний вид программы </a:t>
            </a:r>
            <a:r>
              <a:rPr lang="en-US" dirty="0" smtClean="0"/>
              <a:t>EVA.exe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507288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Программная модель синхронного параллельного систолического вычислителя:</a:t>
            </a:r>
          </a:p>
          <a:p>
            <a:r>
              <a:rPr lang="ru-RU" sz="2200" dirty="0" smtClean="0"/>
              <a:t>Процессорное поле из 6 процессорных элементов (ПЭ)</a:t>
            </a:r>
          </a:p>
          <a:p>
            <a:r>
              <a:rPr lang="ru-RU" sz="2200" dirty="0" smtClean="0"/>
              <a:t>Буферные магазинные памяти 2-х сомножителей и результата</a:t>
            </a:r>
            <a:endParaRPr lang="ru-RU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3" y="2605626"/>
            <a:ext cx="4950925" cy="4309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Работа с программой </a:t>
            </a:r>
            <a:r>
              <a:rPr lang="en-US" dirty="0" smtClean="0"/>
              <a:t>EVA.exe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1. Ввести целочисленные значения элементов матрицы А и вектора В для выполнения матричной операции: С=А*В</a:t>
            </a:r>
          </a:p>
          <a:p>
            <a:r>
              <a:rPr lang="ru-RU" dirty="0" smtClean="0"/>
              <a:t>2. Записать полученный результат и число тактов, за которое он получен</a:t>
            </a:r>
          </a:p>
          <a:p>
            <a:r>
              <a:rPr lang="ru-RU" dirty="0" smtClean="0"/>
              <a:t>3. Сравнить полученный результат с вычислениями в </a:t>
            </a:r>
            <a:r>
              <a:rPr lang="en-US" dirty="0" err="1" smtClean="0"/>
              <a:t>Matlab</a:t>
            </a:r>
            <a:endParaRPr lang="ru-RU" dirty="0" smtClean="0"/>
          </a:p>
          <a:p>
            <a:r>
              <a:rPr lang="ru-RU" dirty="0" smtClean="0"/>
              <a:t>4. Найти ускорение вычислений в синхронном параллельном вычислителе по сравнению с последовательным вычислением всех элементов матричной операции: С=А*В, т.е. получить: </a:t>
            </a:r>
            <a:r>
              <a:rPr lang="en-US" dirty="0" smtClean="0"/>
              <a:t>U=T</a:t>
            </a:r>
            <a:r>
              <a:rPr lang="ru-RU" baseline="-25000" dirty="0" err="1" smtClean="0"/>
              <a:t>посл</a:t>
            </a:r>
            <a:r>
              <a:rPr lang="ru-RU" dirty="0" smtClean="0"/>
              <a:t>/</a:t>
            </a:r>
            <a:r>
              <a:rPr lang="en-US" dirty="0" smtClean="0"/>
              <a:t>T</a:t>
            </a:r>
            <a:r>
              <a:rPr lang="ru-RU" baseline="-25000" dirty="0" smtClean="0"/>
              <a:t>пар</a:t>
            </a:r>
          </a:p>
          <a:p>
            <a:r>
              <a:rPr lang="ru-RU" dirty="0" smtClean="0"/>
              <a:t>5. Составить отчет по выполненной работе</a:t>
            </a:r>
            <a:endParaRPr lang="ru-RU" baseline="-250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1586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142</Words>
  <Application>Microsoft Office PowerPoint</Application>
  <PresentationFormat>Экран (4:3)</PresentationFormat>
  <Paragraphs>16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Порядок запуска программы EVA.exe (лаб. работа 1)</vt:lpstr>
      <vt:lpstr>Внешний вид программы EVA.exe</vt:lpstr>
      <vt:lpstr>Работа с программой EVA.exe</vt:lpstr>
    </vt:vector>
  </TitlesOfParts>
  <Company>SAPR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Порядок запуска программы EVA.exe</dc:title>
  <dc:creator>student</dc:creator>
  <cp:lastModifiedBy>student</cp:lastModifiedBy>
  <cp:revision>6</cp:revision>
  <dcterms:created xsi:type="dcterms:W3CDTF">2020-02-25T12:24:38Z</dcterms:created>
  <dcterms:modified xsi:type="dcterms:W3CDTF">2020-02-25T13:12:36Z</dcterms:modified>
</cp:coreProperties>
</file>