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3"/>
  </p:notesMasterIdLst>
  <p:handoutMasterIdLst>
    <p:handoutMasterId r:id="rId24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23" r:id="rId13"/>
    <p:sldId id="315" r:id="rId14"/>
    <p:sldId id="324" r:id="rId15"/>
    <p:sldId id="325" r:id="rId16"/>
    <p:sldId id="326" r:id="rId17"/>
    <p:sldId id="327" r:id="rId18"/>
    <p:sldId id="328" r:id="rId19"/>
    <p:sldId id="307" r:id="rId20"/>
    <p:sldId id="309" r:id="rId21"/>
    <p:sldId id="303" r:id="rId22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E17D00"/>
    <a:srgbClr val="00A0FF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28" autoAdjust="0"/>
  </p:normalViewPr>
  <p:slideViewPr>
    <p:cSldViewPr snapToGrid="0" snapToObjects="1">
      <p:cViewPr varScale="1">
        <p:scale>
          <a:sx n="120" d="100"/>
          <a:sy n="120" d="100"/>
        </p:scale>
        <p:origin x="1116" y="102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0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35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8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7935"/>
              </p:ext>
            </p:extLst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1680"/>
              </p:ext>
            </p:extLst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137050"/>
            <a:ext cx="8655049" cy="148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34963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77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587075"/>
            <a:ext cx="8655049" cy="100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115265"/>
            <a:ext cx="5094875" cy="120916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31980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3864334"/>
            <a:ext cx="8655049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361755"/>
            <a:ext cx="6494305" cy="204077"/>
          </a:xfrm>
          <a:prstGeom prst="bentConnector3">
            <a:avLst>
              <a:gd name="adj1" fmla="val 100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6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874"/>
              </p:ext>
            </p:extLst>
          </p:nvPr>
        </p:nvGraphicFramePr>
        <p:xfrm>
          <a:off x="115192" y="2771789"/>
          <a:ext cx="9000923" cy="218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3234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150315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166485"/>
            <a:ext cx="8655049" cy="48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648002"/>
            <a:ext cx="7774465" cy="221067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28679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430446"/>
            <a:ext cx="8655049" cy="22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3902469"/>
            <a:ext cx="7774465" cy="173072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69554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7181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4196671"/>
            <a:ext cx="2499810" cy="173072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58E49B8F-7429-414D-ADCC-07F1BF67EA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933" b="933"/>
          <a:stretch>
            <a:fillRect/>
          </a:stretch>
        </p:blipFill>
        <p:spPr>
          <a:xfrm>
            <a:off x="193675" y="855663"/>
            <a:ext cx="5808663" cy="3883025"/>
          </a:xfrm>
          <a:prstGeom prst="rect">
            <a:avLst/>
          </a:prstGeom>
        </p:spPr>
      </p:pic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22" y="1716393"/>
            <a:ext cx="1917611" cy="116033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1EE71CA4-9A52-4875-8A71-B2415BA1AFF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980" b="98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Geringste Unterschiede in der Berechnung der Gesamtbiomasse bestehen zwischen GHGI &amp; </a:t>
            </a:r>
            <a:r>
              <a:rPr lang="de-DE" sz="1400" b="0" dirty="0" err="1"/>
              <a:t>TapeS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/>
              <a:t>Prinzipiell ist schrittweise Berechnung der Kompartiment Biomasse über GHGI Funktionen &amp; </a:t>
            </a:r>
            <a:r>
              <a:rPr lang="de-DE" sz="1400" b="0" dirty="0" err="1"/>
              <a:t>TapeS</a:t>
            </a:r>
            <a:r>
              <a:rPr lang="de-DE" sz="14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Vergleichbarkeit der Gesamtbiomasse &amp; Kohlenstoffgehalte mit anderen GHGI bleibt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für einzelne kleindimensionierte Bäume bleiben negative Derbholzmassen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400" b="0" dirty="0">
                <a:sym typeface="Wingdings" panose="05000000000000000000" pitchFamily="2" charset="2"/>
              </a:rPr>
              <a:t> Berechnung 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400" b="0" dirty="0">
                <a:sym typeface="Wingdings" panose="05000000000000000000" pitchFamily="2" charset="2"/>
              </a:rPr>
              <a:t>. genauer?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Nächste GHGI &amp; BWI werden mit </a:t>
            </a:r>
            <a:r>
              <a:rPr lang="de-DE" sz="1400" b="0" dirty="0" err="1"/>
              <a:t>TapeS</a:t>
            </a:r>
            <a:r>
              <a:rPr lang="de-DE" sz="14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0412" y="2387613"/>
            <a:ext cx="8655049" cy="22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515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2651</Words>
  <Application>Microsoft Office PowerPoint</Application>
  <PresentationFormat>Bildschirmpräsentation (16:9)</PresentationFormat>
  <Paragraphs>958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116</cp:revision>
  <cp:lastPrinted>2018-11-09T14:22:47Z</cp:lastPrinted>
  <dcterms:created xsi:type="dcterms:W3CDTF">2023-04-02T15:59:26Z</dcterms:created>
  <dcterms:modified xsi:type="dcterms:W3CDTF">2023-05-02T07:01:09Z</dcterms:modified>
</cp:coreProperties>
</file>