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2"/>
  </p:notesMasterIdLst>
  <p:handoutMasterIdLst>
    <p:handoutMasterId r:id="rId23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12" r:id="rId13"/>
    <p:sldId id="315" r:id="rId14"/>
    <p:sldId id="316" r:id="rId15"/>
    <p:sldId id="318" r:id="rId16"/>
    <p:sldId id="317" r:id="rId17"/>
    <p:sldId id="321" r:id="rId18"/>
    <p:sldId id="307" r:id="rId19"/>
    <p:sldId id="309" r:id="rId20"/>
    <p:sldId id="303" r:id="rId21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5" autoAdjust="0"/>
  </p:normalViewPr>
  <p:slideViewPr>
    <p:cSldViewPr snapToGrid="0" snapToObjects="1">
      <p:cViewPr>
        <p:scale>
          <a:sx n="100" d="100"/>
          <a:sy n="100" d="100"/>
        </p:scale>
        <p:origin x="324" y="56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13.04.2023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13.04.2023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0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75344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336607" y="2491318"/>
            <a:ext cx="3014875" cy="6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336966"/>
            <a:ext cx="8303837" cy="7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43693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8057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902233"/>
            <a:ext cx="8303837" cy="49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F3C67B8-F8A8-49A0-A3C4-43378A2FA39A}"/>
              </a:ext>
            </a:extLst>
          </p:cNvPr>
          <p:cNvCxnSpPr>
            <a:cxnSpLocks/>
          </p:cNvCxnSpPr>
          <p:nvPr/>
        </p:nvCxnSpPr>
        <p:spPr>
          <a:xfrm>
            <a:off x="932213" y="3374909"/>
            <a:ext cx="5025666" cy="236789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83BA01E4-3830-4CD5-BAC7-E3D5744A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54BD39DF-99B2-4BE4-B47E-0AE30E2340B2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EEA226F-0583-422C-B555-305BBA0255BF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0378A2F7-74A6-4358-ABAD-5222A1AEA638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EC71716-E82A-4D92-B8ED-1809D9B7AF29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33596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7208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989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4165354"/>
            <a:ext cx="8303837" cy="17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FBC07D5-3A56-494A-B8BC-B7014C33DFF6}"/>
              </a:ext>
            </a:extLst>
          </p:cNvPr>
          <p:cNvCxnSpPr>
            <a:cxnSpLocks/>
          </p:cNvCxnSpPr>
          <p:nvPr/>
        </p:nvCxnSpPr>
        <p:spPr>
          <a:xfrm>
            <a:off x="932213" y="3636173"/>
            <a:ext cx="3699164" cy="232922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5601B2C2-2600-496F-B9EB-9867FC95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3BB14DFE-C496-492E-A94C-EE17D5AB8557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FD69BD-D46E-4CE0-9C68-1DB11A50F4CF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0E795EEF-72E9-4D6F-B8D1-A348BBF96BF4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998DB5E-C632-4517-9A92-5E2615ED4FCC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12559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2580"/>
              </p:ext>
            </p:extLst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3912921"/>
            <a:ext cx="2357252" cy="201881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75634664-DA25-4B9A-B44C-F6D842AE5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60883F6A-4F26-4A91-A703-CB01A6405C4E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782EF23-F21A-4A6F-B866-9B84621162D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527FCA93-70A9-45F1-A542-2949BFE4051A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8D9B47F-E74F-4289-9E0B-423417FFC48F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206840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87551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82317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GHG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12826"/>
                  </a:ext>
                </a:extLst>
              </a:tr>
            </a:tbl>
          </a:graphicData>
        </a:graphic>
      </p:graphicFrame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4186467"/>
            <a:ext cx="1158663" cy="141874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88AD7D9E-ED3A-4549-9FD6-3EC01617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3029"/>
              </p:ext>
            </p:extLst>
          </p:nvPr>
        </p:nvGraphicFramePr>
        <p:xfrm>
          <a:off x="258363" y="1770120"/>
          <a:ext cx="8591739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F51B863D-A43F-4683-B26D-D225C3CD93ED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90E1E9-01D0-4CD6-9ACB-B0ACE28BD907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A20C75C9-9B96-47AC-B325-626175C2A336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EFD23E9-C876-455F-A595-F10A11118BCA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1902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1D7E87-000D-4297-9E23-A331A91FD95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809254" cy="3882266"/>
          </a:xfrm>
        </p:spPr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507" r="4507"/>
          <a:stretch>
            <a:fillRect/>
          </a:stretch>
        </p:blipFill>
        <p:spPr>
          <a:xfrm>
            <a:off x="6087522" y="1662987"/>
            <a:ext cx="1917611" cy="1267149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6CE6C7-8567-4218-BB2F-CDC6287318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10"/>
          <a:stretch/>
        </p:blipFill>
        <p:spPr>
          <a:xfrm>
            <a:off x="153097" y="844473"/>
            <a:ext cx="5851463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07BB3006-8587-47EE-8964-5F2D54EFD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30" name="Bildplatzhalter 22">
            <a:extLst>
              <a:ext uri="{FF2B5EF4-FFF2-40B4-BE49-F238E27FC236}">
                <a16:creationId xmlns:a16="http://schemas.microsoft.com/office/drawing/2014/main" id="{43B1A471-5E5E-4132-A9FC-E41ABDDA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8" r="12862"/>
          <a:stretch/>
        </p:blipFill>
        <p:spPr>
          <a:xfrm>
            <a:off x="102164" y="855664"/>
            <a:ext cx="5890326" cy="3915728"/>
          </a:xfrm>
          <a:prstGeom prst="rect">
            <a:avLst/>
          </a:prstGeom>
        </p:spPr>
      </p:pic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Geringste Unterschiede in der Berechnung der Gesamtbiomasse bestehen zwischen GHGI &amp; </a:t>
            </a:r>
            <a:r>
              <a:rPr lang="de-DE" sz="1500" b="0" dirty="0" err="1"/>
              <a:t>TapeS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/>
              <a:t>Prinzipiell ist schrittweise Berechnung der Kompartiment Biomasse über GHGI Funktionen &amp; </a:t>
            </a:r>
            <a:r>
              <a:rPr lang="de-DE" sz="1500" b="0" dirty="0" err="1"/>
              <a:t>TapeS</a:t>
            </a:r>
            <a:r>
              <a:rPr lang="de-DE" sz="15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Vergleichbarkeit der Gesamtbiomasse &amp; Kohlenstoffgehalte mit anderen GHGI bleibt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500" b="0" dirty="0">
                <a:sym typeface="Wingdings" panose="05000000000000000000" pitchFamily="2" charset="2"/>
              </a:rPr>
              <a:t> Berechnung 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500" b="0" dirty="0">
                <a:sym typeface="Wingdings" panose="05000000000000000000" pitchFamily="2" charset="2"/>
              </a:rPr>
              <a:t>. genauer?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Nächste GHGI &amp; BWI werden mit </a:t>
            </a:r>
            <a:r>
              <a:rPr lang="de-DE" sz="1500" b="0" dirty="0" err="1"/>
              <a:t>TapeS</a:t>
            </a:r>
            <a:r>
              <a:rPr lang="de-DE" sz="15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83624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2068</Words>
  <Application>Microsoft Office PowerPoint</Application>
  <PresentationFormat>Bildschirmpräsentation (16:9)</PresentationFormat>
  <Paragraphs>645</Paragraphs>
  <Slides>17</Slides>
  <Notes>13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105</cp:revision>
  <cp:lastPrinted>2018-11-09T14:22:47Z</cp:lastPrinted>
  <dcterms:created xsi:type="dcterms:W3CDTF">2023-04-02T15:59:26Z</dcterms:created>
  <dcterms:modified xsi:type="dcterms:W3CDTF">2023-04-13T08:15:03Z</dcterms:modified>
</cp:coreProperties>
</file>