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4" r:id="rId1"/>
  </p:sldMasterIdLst>
  <p:sldIdLst>
    <p:sldId id="256" r:id="rId2"/>
    <p:sldId id="273" r:id="rId3"/>
    <p:sldId id="258" r:id="rId4"/>
    <p:sldId id="259" r:id="rId5"/>
    <p:sldId id="261" r:id="rId6"/>
    <p:sldId id="270" r:id="rId7"/>
    <p:sldId id="260" r:id="rId8"/>
    <p:sldId id="271" r:id="rId9"/>
    <p:sldId id="264" r:id="rId10"/>
    <p:sldId id="265" r:id="rId11"/>
    <p:sldId id="274" r:id="rId12"/>
    <p:sldId id="272" r:id="rId13"/>
    <p:sldId id="275" r:id="rId14"/>
    <p:sldId id="267"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39BE39A-7B65-4966-B2D5-83B77A80283D}">
          <p14:sldIdLst>
            <p14:sldId id="256"/>
            <p14:sldId id="273"/>
            <p14:sldId id="258"/>
            <p14:sldId id="259"/>
            <p14:sldId id="261"/>
            <p14:sldId id="270"/>
            <p14:sldId id="260"/>
            <p14:sldId id="271"/>
            <p14:sldId id="264"/>
            <p14:sldId id="265"/>
            <p14:sldId id="274"/>
            <p14:sldId id="272"/>
            <p14:sldId id="275"/>
            <p14:sldId id="267"/>
            <p14:sldId id="269"/>
          </p14:sldIdLst>
        </p14:section>
      </p14:sectionLst>
    </p:ex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vyasreechoudary2000@outlook.com" initials="b" lastIdx="2" clrIdx="0">
    <p:extLst>
      <p:ext uri="{19B8F6BF-5375-455C-9EA6-DF929625EA0E}">
        <p15:presenceInfo xmlns:p15="http://schemas.microsoft.com/office/powerpoint/2012/main" xmlns="" userId="87e67ad4674e88f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485"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250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4916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71891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0747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11467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0665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3699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2040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0627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7664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338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9015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4822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5529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0203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7101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8/3/2023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8322291"/>
      </p:ext>
    </p:extLst>
  </p:cSld>
  <p:clrMap bg1="dk1" tx1="lt1" bg2="dk2" tx2="lt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jettykavyasudha.github.io/portfolio.project.io/" TargetMode="External"/><Relationship Id="rId2" Type="http://schemas.openxmlformats.org/officeDocument/2006/relationships/hyperlink" Target="https://github.com/Jettykavyasudh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75728A0-B126-6350-A5FA-1CFD3234548F}"/>
              </a:ext>
            </a:extLst>
          </p:cNvPr>
          <p:cNvSpPr>
            <a:spLocks noGrp="1"/>
          </p:cNvSpPr>
          <p:nvPr>
            <p:ph type="title"/>
          </p:nvPr>
        </p:nvSpPr>
        <p:spPr>
          <a:xfrm>
            <a:off x="971856" y="825931"/>
            <a:ext cx="8827425" cy="5206137"/>
          </a:xfrm>
        </p:spPr>
        <p:txBody>
          <a:bodyPr>
            <a:normAutofit fontScale="90000"/>
          </a:bodyPr>
          <a:lstStyle/>
          <a:p>
            <a:r>
              <a:rPr lang="en-US" sz="4000" dirty="0" smtClean="0">
                <a:solidFill>
                  <a:srgbClr val="FF0000"/>
                </a:solidFill>
                <a:latin typeface="Times New Roman" panose="02020603050405020304" pitchFamily="18" charset="0"/>
                <a:cs typeface="Times New Roman" panose="02020603050405020304" pitchFamily="18" charset="0"/>
              </a:rPr>
              <a:t>STUDENTS  </a:t>
            </a:r>
            <a:r>
              <a:rPr lang="en-US" sz="4000" dirty="0">
                <a:solidFill>
                  <a:srgbClr val="FF0000"/>
                </a:solidFill>
                <a:latin typeface="Times New Roman" panose="02020603050405020304" pitchFamily="18" charset="0"/>
                <a:cs typeface="Times New Roman" panose="02020603050405020304" pitchFamily="18" charset="0"/>
              </a:rPr>
              <a:t>DETAILS</a:t>
            </a:r>
            <a:r>
              <a:rPr lang="en-US" sz="5300" dirty="0" smtClean="0">
                <a:solidFill>
                  <a:srgbClr val="FF0000"/>
                </a:solidFill>
                <a:latin typeface="Times New Roman" panose="02020603050405020304" pitchFamily="18" charset="0"/>
                <a:cs typeface="Times New Roman" panose="02020603050405020304" pitchFamily="18" charset="0"/>
              </a:rPr>
              <a:t>:</a:t>
            </a:r>
            <a:r>
              <a:rPr lang="en-US" sz="5300" dirty="0" smtClean="0">
                <a:latin typeface="Times New Roman" panose="02020603050405020304" pitchFamily="18" charset="0"/>
                <a:cs typeface="Times New Roman" panose="02020603050405020304" pitchFamily="18" charset="0"/>
              </a:rPr>
              <a:t/>
            </a:r>
            <a:br>
              <a:rPr lang="en-US" sz="53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1. </a:t>
            </a:r>
            <a:r>
              <a:rPr lang="en-US" sz="2000" dirty="0" err="1" smtClean="0">
                <a:latin typeface="Times New Roman" panose="02020603050405020304" pitchFamily="18" charset="0"/>
                <a:cs typeface="Times New Roman" panose="02020603050405020304" pitchFamily="18" charset="0"/>
              </a:rPr>
              <a:t>Khagga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Mounika</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2. </a:t>
            </a:r>
            <a:r>
              <a:rPr lang="en-US" sz="2000" dirty="0">
                <a:latin typeface="Times New Roman" panose="02020603050405020304" pitchFamily="18" charset="0"/>
                <a:cs typeface="Times New Roman" panose="02020603050405020304" pitchFamily="18" charset="0"/>
              </a:rPr>
              <a:t>Jetty Kavya Sudha</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3. </a:t>
            </a:r>
            <a:r>
              <a:rPr lang="en-US" sz="2000" dirty="0" err="1" smtClean="0">
                <a:latin typeface="Times New Roman" panose="02020603050405020304" pitchFamily="18" charset="0"/>
                <a:cs typeface="Times New Roman" panose="02020603050405020304" pitchFamily="18" charset="0"/>
              </a:rPr>
              <a:t>Jerripothu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Nagaveni</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4. </a:t>
            </a:r>
            <a:r>
              <a:rPr lang="en-US" sz="2000" dirty="0" err="1" smtClean="0">
                <a:latin typeface="Times New Roman" panose="02020603050405020304" pitchFamily="18" charset="0"/>
                <a:cs typeface="Times New Roman" panose="02020603050405020304" pitchFamily="18" charset="0"/>
              </a:rPr>
              <a:t>Shaik</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suffiya</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5. </a:t>
            </a:r>
            <a:r>
              <a:rPr lang="en-US" sz="2000" dirty="0" err="1" smtClean="0">
                <a:latin typeface="Times New Roman" panose="02020603050405020304" pitchFamily="18" charset="0"/>
                <a:cs typeface="Times New Roman" panose="02020603050405020304" pitchFamily="18" charset="0"/>
              </a:rPr>
              <a:t>Ramisetty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Poojitha</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College </a:t>
            </a:r>
            <a:r>
              <a:rPr lang="en-US" sz="2000" dirty="0">
                <a:latin typeface="Times New Roman" panose="02020603050405020304" pitchFamily="18" charset="0"/>
                <a:cs typeface="Times New Roman" panose="02020603050405020304" pitchFamily="18" charset="0"/>
              </a:rPr>
              <a:t>Name                    :        </a:t>
            </a:r>
            <a:r>
              <a:rPr lang="en-US" sz="2000" dirty="0" err="1">
                <a:latin typeface="Times New Roman" panose="02020603050405020304" pitchFamily="18" charset="0"/>
                <a:cs typeface="Times New Roman" panose="02020603050405020304" pitchFamily="18" charset="0"/>
              </a:rPr>
              <a:t>Malineni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Lakshmaiah</a:t>
            </a:r>
            <a:r>
              <a:rPr lang="en-US" sz="2000" dirty="0">
                <a:latin typeface="Times New Roman" panose="02020603050405020304" pitchFamily="18" charset="0"/>
                <a:cs typeface="Times New Roman" panose="02020603050405020304" pitchFamily="18" charset="0"/>
              </a:rPr>
              <a:t> women’s Engineering College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College State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Andhra pradesh</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Internship Domain            :        Front end </a:t>
            </a:r>
            <a:r>
              <a:rPr lang="en-US" sz="2000" dirty="0" smtClean="0">
                <a:latin typeface="Times New Roman" panose="02020603050405020304" pitchFamily="18" charset="0"/>
                <a:cs typeface="Times New Roman" panose="02020603050405020304" pitchFamily="18" charset="0"/>
              </a:rPr>
              <a:t>development</a:t>
            </a:r>
            <a:br>
              <a:rPr lang="en-US" sz="2000" dirty="0" smtClean="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Project Name                    :        Personal Technical portfolio web application</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dirty="0"/>
              <a:t/>
            </a:r>
            <a:br>
              <a:rPr lang="en-US" dirty="0"/>
            </a:br>
            <a:endParaRPr lang="en-IN" dirty="0"/>
          </a:p>
        </p:txBody>
      </p:sp>
    </p:spTree>
    <p:extLst>
      <p:ext uri="{BB962C8B-B14F-4D97-AF65-F5344CB8AC3E}">
        <p14:creationId xmlns:p14="http://schemas.microsoft.com/office/powerpoint/2010/main" val="2509891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6F3ABA-D907-47A6-7AA9-3246B86B49AF}"/>
              </a:ext>
            </a:extLst>
          </p:cNvPr>
          <p:cNvSpPr>
            <a:spLocks noGrp="1"/>
          </p:cNvSpPr>
          <p:nvPr>
            <p:ph type="title"/>
          </p:nvPr>
        </p:nvSpPr>
        <p:spPr/>
        <p:txBody>
          <a:bodyPr>
            <a:noAutofit/>
          </a:bodyPr>
          <a:lstStyle/>
          <a:p>
            <a:r>
              <a:rPr lang="en-US" dirty="0">
                <a:solidFill>
                  <a:srgbClr val="FF0000"/>
                </a:solidFill>
                <a:latin typeface="Times New Roman" panose="02020603050405020304" pitchFamily="18" charset="0"/>
                <a:cs typeface="Times New Roman" panose="02020603050405020304" pitchFamily="18" charset="0"/>
              </a:rPr>
              <a:t>MODELLING TECHNICQUES</a:t>
            </a:r>
            <a:r>
              <a:rPr lang="en-US" sz="4800" dirty="0">
                <a:solidFill>
                  <a:srgbClr val="FF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6FB4E5D8-D850-66B3-2E57-ADBC556922BC}"/>
              </a:ext>
            </a:extLst>
          </p:cNvPr>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Creating of web page using Bootstrap and real time techniques used while designing it.</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Import external Fonts, Implementing Favicon and bootstrap Icons.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Implement various CSS Libraries.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Implement various JS Libraries.</a:t>
            </a:r>
            <a:br>
              <a:rPr lang="en-US" sz="2000" dirty="0">
                <a:latin typeface="Times New Roman" panose="02020603050405020304" pitchFamily="18" charset="0"/>
                <a:cs typeface="Times New Roman" panose="02020603050405020304" pitchFamily="18" charset="0"/>
              </a:rPr>
            </a:br>
            <a:endParaRPr lang="en-IN" sz="2000" dirty="0"/>
          </a:p>
        </p:txBody>
      </p:sp>
    </p:spTree>
    <p:extLst>
      <p:ext uri="{BB962C8B-B14F-4D97-AF65-F5344CB8AC3E}">
        <p14:creationId xmlns:p14="http://schemas.microsoft.com/office/powerpoint/2010/main" val="1828944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0EED13-64D6-CED4-EEB4-BC7963327A4A}"/>
              </a:ext>
            </a:extLst>
          </p:cNvPr>
          <p:cNvSpPr>
            <a:spLocks noGrp="1"/>
          </p:cNvSpPr>
          <p:nvPr>
            <p:ph type="title"/>
          </p:nvPr>
        </p:nvSpPr>
        <p:spPr>
          <a:xfrm>
            <a:off x="200297" y="0"/>
            <a:ext cx="11304316" cy="1053737"/>
          </a:xfrm>
        </p:spPr>
        <p:txBody>
          <a:bodyPr>
            <a:normAutofit/>
          </a:bodyPr>
          <a:lstStyle/>
          <a:p>
            <a:pPr algn="ctr"/>
            <a:r>
              <a:rPr lang="en-IN" sz="4000" dirty="0">
                <a:solidFill>
                  <a:srgbClr val="FF0000"/>
                </a:solidFill>
                <a:latin typeface="Times New Roman" panose="02020603050405020304" pitchFamily="18" charset="0"/>
                <a:cs typeface="Times New Roman" panose="02020603050405020304" pitchFamily="18" charset="0"/>
              </a:rPr>
              <a:t>RESULT</a:t>
            </a:r>
            <a:r>
              <a:rPr lang="en-IN" sz="4800" dirty="0">
                <a:solidFill>
                  <a:srgbClr val="FF0000"/>
                </a:solidFill>
                <a:latin typeface="Times New Roman" panose="02020603050405020304" pitchFamily="18" charset="0"/>
                <a:cs typeface="Times New Roman" panose="02020603050405020304" pitchFamily="18" charset="0"/>
              </a:rPr>
              <a:t>:</a:t>
            </a:r>
          </a:p>
        </p:txBody>
      </p:sp>
      <p:pic>
        <p:nvPicPr>
          <p:cNvPr id="3" name="Picture 3">
            <a:extLst>
              <a:ext uri="{FF2B5EF4-FFF2-40B4-BE49-F238E27FC236}">
                <a16:creationId xmlns:a16="http://schemas.microsoft.com/office/drawing/2014/main" xmlns="" id="{B20F6139-DB79-3AC9-F6FB-68B2BC5DDC72}"/>
              </a:ext>
            </a:extLst>
          </p:cNvPr>
          <p:cNvPicPr>
            <a:picLocks noChangeAspect="1"/>
          </p:cNvPicPr>
          <p:nvPr/>
        </p:nvPicPr>
        <p:blipFill>
          <a:blip r:embed="rId2"/>
          <a:stretch>
            <a:fillRect/>
          </a:stretch>
        </p:blipFill>
        <p:spPr>
          <a:xfrm>
            <a:off x="403412" y="647903"/>
            <a:ext cx="11698941" cy="5953380"/>
          </a:xfrm>
          <a:prstGeom prst="rect">
            <a:avLst/>
          </a:prstGeom>
        </p:spPr>
      </p:pic>
      <p:pic>
        <p:nvPicPr>
          <p:cNvPr id="4" name="Picture 6">
            <a:extLst>
              <a:ext uri="{FF2B5EF4-FFF2-40B4-BE49-F238E27FC236}">
                <a16:creationId xmlns:a16="http://schemas.microsoft.com/office/drawing/2014/main" xmlns="" id="{756AEF73-3A94-636F-C64B-D3AE84A1C463}"/>
              </a:ext>
            </a:extLst>
          </p:cNvPr>
          <p:cNvPicPr>
            <a:picLocks noChangeAspect="1"/>
          </p:cNvPicPr>
          <p:nvPr/>
        </p:nvPicPr>
        <p:blipFill>
          <a:blip r:embed="rId3"/>
          <a:stretch>
            <a:fillRect/>
          </a:stretch>
        </p:blipFill>
        <p:spPr>
          <a:xfrm>
            <a:off x="5611090" y="4164631"/>
            <a:ext cx="6381241" cy="2579069"/>
          </a:xfrm>
          <a:prstGeom prst="rect">
            <a:avLst/>
          </a:prstGeom>
        </p:spPr>
      </p:pic>
    </p:spTree>
    <p:extLst>
      <p:ext uri="{BB962C8B-B14F-4D97-AF65-F5344CB8AC3E}">
        <p14:creationId xmlns:p14="http://schemas.microsoft.com/office/powerpoint/2010/main" val="4004728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xmlns="" id="{69A3A4B9-3926-3DAF-BFDE-B84FEFCBB4EB}"/>
              </a:ext>
            </a:extLst>
          </p:cNvPr>
          <p:cNvPicPr>
            <a:picLocks noChangeAspect="1"/>
          </p:cNvPicPr>
          <p:nvPr/>
        </p:nvPicPr>
        <p:blipFill rotWithShape="1">
          <a:blip r:embed="rId2"/>
          <a:srcRect l="3572" t="9778" r="8286" b="25841"/>
          <a:stretch/>
        </p:blipFill>
        <p:spPr>
          <a:xfrm>
            <a:off x="0" y="-87086"/>
            <a:ext cx="12192000" cy="3840480"/>
          </a:xfrm>
          <a:prstGeom prst="rect">
            <a:avLst/>
          </a:prstGeom>
        </p:spPr>
      </p:pic>
      <p:pic>
        <p:nvPicPr>
          <p:cNvPr id="14" name="Picture 13">
            <a:extLst>
              <a:ext uri="{FF2B5EF4-FFF2-40B4-BE49-F238E27FC236}">
                <a16:creationId xmlns:a16="http://schemas.microsoft.com/office/drawing/2014/main" xmlns="" id="{71193F1D-FAC7-EB62-75F5-D3671F58CA2C}"/>
              </a:ext>
            </a:extLst>
          </p:cNvPr>
          <p:cNvPicPr>
            <a:picLocks noChangeAspect="1"/>
          </p:cNvPicPr>
          <p:nvPr/>
        </p:nvPicPr>
        <p:blipFill rotWithShape="1">
          <a:blip r:embed="rId3"/>
          <a:srcRect l="4428" t="17015" r="11857" b="5397"/>
          <a:stretch/>
        </p:blipFill>
        <p:spPr>
          <a:xfrm>
            <a:off x="0" y="3618413"/>
            <a:ext cx="12192000" cy="3424110"/>
          </a:xfrm>
          <a:prstGeom prst="rect">
            <a:avLst/>
          </a:prstGeom>
        </p:spPr>
      </p:pic>
    </p:spTree>
    <p:extLst>
      <p:ext uri="{BB962C8B-B14F-4D97-AF65-F5344CB8AC3E}">
        <p14:creationId xmlns:p14="http://schemas.microsoft.com/office/powerpoint/2010/main" val="1040040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xmlns="" id="{037BBA20-1F3A-B89B-C3DE-7A701CCDB920}"/>
              </a:ext>
            </a:extLst>
          </p:cNvPr>
          <p:cNvPicPr>
            <a:picLocks noChangeAspect="1"/>
          </p:cNvPicPr>
          <p:nvPr/>
        </p:nvPicPr>
        <p:blipFill>
          <a:blip r:embed="rId2"/>
          <a:stretch>
            <a:fillRect/>
          </a:stretch>
        </p:blipFill>
        <p:spPr>
          <a:xfrm>
            <a:off x="-183370" y="-197122"/>
            <a:ext cx="12542439" cy="7055122"/>
          </a:xfrm>
          <a:prstGeom prst="rect">
            <a:avLst/>
          </a:prstGeom>
        </p:spPr>
      </p:pic>
    </p:spTree>
    <p:extLst>
      <p:ext uri="{BB962C8B-B14F-4D97-AF65-F5344CB8AC3E}">
        <p14:creationId xmlns:p14="http://schemas.microsoft.com/office/powerpoint/2010/main" val="1852837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472D93-F96C-AD78-EE1D-55E1CECC916C}"/>
              </a:ext>
            </a:extLst>
          </p:cNvPr>
          <p:cNvSpPr>
            <a:spLocks noGrp="1"/>
          </p:cNvSpPr>
          <p:nvPr>
            <p:ph type="title"/>
          </p:nvPr>
        </p:nvSpPr>
        <p:spPr>
          <a:xfrm>
            <a:off x="1345223" y="880171"/>
            <a:ext cx="10159389" cy="4113860"/>
          </a:xfrm>
        </p:spPr>
        <p:txBody>
          <a:bodyPr>
            <a:normAutofit/>
          </a:bodyPr>
          <a:lstStyle/>
          <a:p>
            <a:r>
              <a:rPr lang="en-IN" dirty="0">
                <a:solidFill>
                  <a:srgbClr val="FF0000"/>
                </a:solidFill>
              </a:rPr>
              <a:t>LINKS</a:t>
            </a:r>
            <a:r>
              <a:rPr lang="en-IN" sz="4400" dirty="0" smtClean="0">
                <a:solidFill>
                  <a:srgbClr val="FF0000"/>
                </a:solidFill>
              </a:rPr>
              <a:t>:</a:t>
            </a:r>
            <a:br>
              <a:rPr lang="en-IN" sz="4400" dirty="0" smtClean="0">
                <a:solidFill>
                  <a:srgbClr val="FF0000"/>
                </a:solidFill>
              </a:rPr>
            </a:br>
            <a:r>
              <a:rPr lang="en-IN" sz="2400" dirty="0">
                <a:solidFill>
                  <a:srgbClr val="FF0000"/>
                </a:solidFill>
              </a:rPr>
              <a:t> </a:t>
            </a:r>
            <a:r>
              <a:rPr lang="en-IN" sz="2400" dirty="0" smtClean="0">
                <a:solidFill>
                  <a:srgbClr val="FF0000"/>
                </a:solidFill>
              </a:rPr>
              <a:t>     </a:t>
            </a:r>
            <a:r>
              <a:rPr lang="en-IN" sz="2400" dirty="0" smtClean="0">
                <a:solidFill>
                  <a:schemeClr val="accent6">
                    <a:lumMod val="40000"/>
                    <a:lumOff val="60000"/>
                  </a:schemeClr>
                </a:solidFill>
                <a:hlinkClick r:id="rId2"/>
              </a:rPr>
              <a:t>https://</a:t>
            </a:r>
            <a:r>
              <a:rPr lang="en-IN" sz="2400" dirty="0" smtClean="0">
                <a:solidFill>
                  <a:schemeClr val="accent6">
                    <a:lumMod val="40000"/>
                    <a:lumOff val="60000"/>
                  </a:schemeClr>
                </a:solidFill>
                <a:hlinkClick r:id="rId2"/>
                <a:hlinkMouseOver r:id="rId2"/>
              </a:rPr>
              <a:t>github.com/Jettykavyasudha</a:t>
            </a:r>
            <a:r>
              <a:rPr lang="en-IN" sz="4400" dirty="0" smtClean="0">
                <a:solidFill>
                  <a:srgbClr val="FF0000"/>
                </a:solidFill>
              </a:rPr>
              <a:t/>
            </a:r>
            <a:br>
              <a:rPr lang="en-IN" sz="4400" dirty="0" smtClean="0">
                <a:solidFill>
                  <a:srgbClr val="FF0000"/>
                </a:solidFill>
              </a:rPr>
            </a:br>
            <a:r>
              <a:rPr lang="en-IN" sz="4400" dirty="0" smtClean="0">
                <a:solidFill>
                  <a:srgbClr val="FF0000"/>
                </a:solidFill>
              </a:rPr>
              <a:t/>
            </a:r>
            <a:br>
              <a:rPr lang="en-IN" sz="4400" dirty="0" smtClean="0">
                <a:solidFill>
                  <a:srgbClr val="FF0000"/>
                </a:solidFill>
              </a:rPr>
            </a:br>
            <a:r>
              <a:rPr lang="en-IN" sz="4400" dirty="0" smtClean="0">
                <a:solidFill>
                  <a:srgbClr val="FF0000"/>
                </a:solidFill>
              </a:rPr>
              <a:t>   </a:t>
            </a:r>
            <a:r>
              <a:rPr lang="en-IN" sz="2000" dirty="0" smtClean="0">
                <a:solidFill>
                  <a:srgbClr val="FF0000"/>
                </a:solidFill>
                <a:hlinkClick r:id="rId3"/>
              </a:rPr>
              <a:t>https</a:t>
            </a:r>
            <a:r>
              <a:rPr lang="en-IN" sz="2000" dirty="0">
                <a:solidFill>
                  <a:srgbClr val="FF0000"/>
                </a:solidFill>
                <a:hlinkClick r:id="rId3"/>
              </a:rPr>
              <a:t>://jettykavyasudha.github.io/portfolio.project.io</a:t>
            </a:r>
            <a:r>
              <a:rPr lang="en-IN" sz="2000" dirty="0" smtClean="0">
                <a:solidFill>
                  <a:srgbClr val="FF0000"/>
                </a:solidFill>
                <a:hlinkClick r:id="rId3"/>
              </a:rPr>
              <a:t>/</a:t>
            </a:r>
            <a:r>
              <a:rPr lang="en-IN" sz="2000" dirty="0" smtClean="0">
                <a:solidFill>
                  <a:srgbClr val="FF0000"/>
                </a:solidFill>
              </a:rPr>
              <a:t/>
            </a:r>
            <a:br>
              <a:rPr lang="en-IN" sz="2000" dirty="0" smtClean="0">
                <a:solidFill>
                  <a:srgbClr val="FF0000"/>
                </a:solidFill>
              </a:rPr>
            </a:br>
            <a:r>
              <a:rPr lang="en-IN" sz="2000" dirty="0">
                <a:solidFill>
                  <a:srgbClr val="FF0000"/>
                </a:solidFill>
              </a:rPr>
              <a:t> </a:t>
            </a:r>
            <a:r>
              <a:rPr lang="en-IN" sz="2000" dirty="0" smtClean="0">
                <a:solidFill>
                  <a:srgbClr val="FF0000"/>
                </a:solidFill>
              </a:rPr>
              <a:t>       (  portfolio website   )</a:t>
            </a:r>
            <a:br>
              <a:rPr lang="en-IN" sz="2000" dirty="0" smtClean="0">
                <a:solidFill>
                  <a:srgbClr val="FF0000"/>
                </a:solidFill>
              </a:rPr>
            </a:br>
            <a:r>
              <a:rPr lang="en-IN" sz="2000" dirty="0">
                <a:solidFill>
                  <a:srgbClr val="FF0000"/>
                </a:solidFill>
              </a:rPr>
              <a:t> </a:t>
            </a:r>
            <a:r>
              <a:rPr lang="en-IN" sz="2000" dirty="0" smtClean="0">
                <a:solidFill>
                  <a:srgbClr val="FF0000"/>
                </a:solidFill>
              </a:rPr>
              <a:t/>
            </a:r>
            <a:br>
              <a:rPr lang="en-IN" sz="2000" dirty="0" smtClean="0">
                <a:solidFill>
                  <a:srgbClr val="FF0000"/>
                </a:solidFill>
              </a:rPr>
            </a:br>
            <a:r>
              <a:rPr lang="en-IN" sz="2000" dirty="0">
                <a:solidFill>
                  <a:srgbClr val="FF0000"/>
                </a:solidFill>
              </a:rPr>
              <a:t> </a:t>
            </a:r>
            <a:r>
              <a:rPr lang="en-IN" sz="2000" dirty="0" smtClean="0">
                <a:solidFill>
                  <a:srgbClr val="FF0000"/>
                </a:solidFill>
              </a:rPr>
              <a:t>   </a:t>
            </a:r>
            <a:endParaRPr lang="en-IN" sz="2000" dirty="0">
              <a:solidFill>
                <a:srgbClr val="FF0000"/>
              </a:solidFill>
            </a:endParaRPr>
          </a:p>
        </p:txBody>
      </p:sp>
      <p:sp>
        <p:nvSpPr>
          <p:cNvPr id="10" name="TextBox 9">
            <a:extLst>
              <a:ext uri="{FF2B5EF4-FFF2-40B4-BE49-F238E27FC236}">
                <a16:creationId xmlns:a16="http://schemas.microsoft.com/office/drawing/2014/main" xmlns="" id="{235A9705-7F31-E871-8C84-F9EC6962E5E0}"/>
              </a:ext>
            </a:extLst>
          </p:cNvPr>
          <p:cNvSpPr txBox="1"/>
          <p:nvPr/>
        </p:nvSpPr>
        <p:spPr>
          <a:xfrm>
            <a:off x="5179562" y="2520712"/>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4122591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2A441A-78B7-F698-14F8-C83B8C4C001D}"/>
              </a:ext>
            </a:extLst>
          </p:cNvPr>
          <p:cNvSpPr>
            <a:spLocks noGrp="1"/>
          </p:cNvSpPr>
          <p:nvPr>
            <p:ph type="title"/>
          </p:nvPr>
        </p:nvSpPr>
        <p:spPr>
          <a:xfrm>
            <a:off x="2673532" y="2481943"/>
            <a:ext cx="7027817" cy="947057"/>
          </a:xfrm>
        </p:spPr>
        <p:txBody>
          <a:bodyPr>
            <a:noAutofit/>
          </a:bodyPr>
          <a:lstStyle/>
          <a:p>
            <a:pPr algn="ctr"/>
            <a:r>
              <a:rPr lang="en-IN" sz="7200" dirty="0">
                <a:solidFill>
                  <a:srgbClr val="FF000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251904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C878C4B9-BE24-DCF4-D7F9-2638D8A5AF42}"/>
              </a:ext>
            </a:extLst>
          </p:cNvPr>
          <p:cNvPicPr>
            <a:picLocks noChangeAspect="1"/>
          </p:cNvPicPr>
          <p:nvPr/>
        </p:nvPicPr>
        <p:blipFill>
          <a:blip r:embed="rId2"/>
          <a:stretch>
            <a:fillRect/>
          </a:stretch>
        </p:blipFill>
        <p:spPr>
          <a:xfrm>
            <a:off x="0" y="0"/>
            <a:ext cx="12192000" cy="6858000"/>
          </a:xfrm>
          <a:prstGeom prst="rect">
            <a:avLst/>
          </a:prstGeom>
        </p:spPr>
      </p:pic>
      <p:sp>
        <p:nvSpPr>
          <p:cNvPr id="10" name="Title 9">
            <a:extLst>
              <a:ext uri="{FF2B5EF4-FFF2-40B4-BE49-F238E27FC236}">
                <a16:creationId xmlns:a16="http://schemas.microsoft.com/office/drawing/2014/main" xmlns="" id="{DC83B2D2-F34C-C7BA-4F9F-DFA894D4D31F}"/>
              </a:ext>
            </a:extLst>
          </p:cNvPr>
          <p:cNvSpPr>
            <a:spLocks noGrp="1"/>
          </p:cNvSpPr>
          <p:nvPr>
            <p:ph type="title"/>
          </p:nvPr>
        </p:nvSpPr>
        <p:spPr>
          <a:xfrm>
            <a:off x="357051" y="4990011"/>
            <a:ext cx="6191796" cy="914399"/>
          </a:xfrm>
        </p:spPr>
        <p:txBody>
          <a:bodyPr>
            <a:normAutofit fontScale="90000"/>
          </a:bodyPr>
          <a:lstStyle/>
          <a:p>
            <a:r>
              <a:rPr lang="en-IN" sz="6000" b="1" dirty="0">
                <a:solidFill>
                  <a:srgbClr val="FF0000"/>
                </a:solidFill>
                <a:latin typeface="Times New Roman" panose="02020603050405020304" pitchFamily="18" charset="0"/>
                <a:cs typeface="Times New Roman" panose="02020603050405020304" pitchFamily="18" charset="0"/>
              </a:rPr>
              <a:t>PORTFOLIO  SITE</a:t>
            </a:r>
          </a:p>
        </p:txBody>
      </p:sp>
    </p:spTree>
    <p:extLst>
      <p:ext uri="{BB962C8B-B14F-4D97-AF65-F5344CB8AC3E}">
        <p14:creationId xmlns:p14="http://schemas.microsoft.com/office/powerpoint/2010/main" val="3198202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EEAA80-D93C-DA5B-5176-A6218601D216}"/>
              </a:ext>
            </a:extLst>
          </p:cNvPr>
          <p:cNvSpPr>
            <a:spLocks noGrp="1"/>
          </p:cNvSpPr>
          <p:nvPr>
            <p:ph type="title"/>
          </p:nvPr>
        </p:nvSpPr>
        <p:spPr>
          <a:xfrm>
            <a:off x="2177142" y="624110"/>
            <a:ext cx="9327469" cy="830221"/>
          </a:xfrm>
        </p:spPr>
        <p:txBody>
          <a:bodyPr>
            <a:normAutofit fontScale="90000"/>
          </a:bodyPr>
          <a:lstStyle/>
          <a:p>
            <a:r>
              <a:rPr lang="en-US" sz="4000" dirty="0">
                <a:solidFill>
                  <a:srgbClr val="FF0000"/>
                </a:solidFill>
                <a:latin typeface="Times New Roman" panose="02020603050405020304" pitchFamily="18" charset="0"/>
                <a:cs typeface="Times New Roman" panose="02020603050405020304" pitchFamily="18" charset="0"/>
              </a:rPr>
              <a:t>AGENDA</a:t>
            </a:r>
            <a:r>
              <a:rPr lang="en-US" sz="4400" dirty="0">
                <a:solidFill>
                  <a:srgbClr val="FF0000"/>
                </a:solidFill>
                <a:latin typeface="Times New Roman" panose="02020603050405020304" pitchFamily="18" charset="0"/>
                <a:cs typeface="Times New Roman" panose="02020603050405020304" pitchFamily="18" charset="0"/>
              </a:rPr>
              <a:t>:</a:t>
            </a:r>
            <a:r>
              <a:rPr lang="en-US" dirty="0"/>
              <a:t/>
            </a:r>
            <a:br>
              <a:rPr lang="en-US" dirty="0"/>
            </a:br>
            <a:r>
              <a:rPr lang="en-US" sz="3200" dirty="0"/>
              <a:t/>
            </a:r>
            <a:br>
              <a:rPr lang="en-US" sz="3200" dirty="0"/>
            </a:br>
            <a:r>
              <a:rPr lang="en-US" sz="3200" dirty="0"/>
              <a:t>        </a:t>
            </a:r>
            <a:r>
              <a:rPr lang="en-US" sz="2200" dirty="0">
                <a:latin typeface="Times New Roman" panose="02020603050405020304" pitchFamily="18" charset="0"/>
                <a:cs typeface="Times New Roman" panose="02020603050405020304" pitchFamily="18" charset="0"/>
              </a:rPr>
              <a:t>In this course you will learn how to build a responsive portfolio website with a modern design and cool JavaScript-based effects. You can use what you learn in this course and customize your portfolio website to show off your work history and design skills. It provides a platform to showcase your relevant skills and experience it shows your personality. It lets hiring managers find you instead of you reaching out to them you are easily searchable on search engines like google.</a:t>
            </a:r>
            <a:r>
              <a:rPr lang="en-US" sz="2700" dirty="0">
                <a:latin typeface="Times New Roman" panose="02020603050405020304" pitchFamily="18" charset="0"/>
                <a:cs typeface="Times New Roman" panose="02020603050405020304" pitchFamily="18" charset="0"/>
              </a:rPr>
              <a:t>         </a:t>
            </a:r>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7300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38F529-CAF7-4DF5-57ED-C889C44DD7E4}"/>
              </a:ext>
            </a:extLst>
          </p:cNvPr>
          <p:cNvSpPr>
            <a:spLocks noGrp="1"/>
          </p:cNvSpPr>
          <p:nvPr>
            <p:ph type="title"/>
          </p:nvPr>
        </p:nvSpPr>
        <p:spPr/>
        <p:txBody>
          <a:bodyPr>
            <a:noAutofit/>
          </a:bodyPr>
          <a:lstStyle/>
          <a:p>
            <a:r>
              <a:rPr lang="en-US" dirty="0">
                <a:solidFill>
                  <a:srgbClr val="FF0000"/>
                </a:solidFill>
                <a:latin typeface="Times New Roman" panose="02020603050405020304" pitchFamily="18" charset="0"/>
                <a:cs typeface="Times New Roman" panose="02020603050405020304" pitchFamily="18" charset="0"/>
              </a:rPr>
              <a:t>PROJECT OVERVIEW</a:t>
            </a:r>
            <a:r>
              <a:rPr lang="en-US" sz="4800" dirty="0">
                <a:solidFill>
                  <a:srgbClr val="FF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t/>
            </a:r>
            <a:br>
              <a:rPr lang="en-US" dirty="0"/>
            </a:br>
            <a:r>
              <a:rPr lang="en-US" dirty="0"/>
              <a:t>           </a:t>
            </a:r>
            <a:r>
              <a:rPr lang="en-US" sz="2000" dirty="0">
                <a:latin typeface="Times New Roman" panose="02020603050405020304" pitchFamily="18" charset="0"/>
                <a:cs typeface="Times New Roman" panose="02020603050405020304" pitchFamily="18" charset="0"/>
              </a:rPr>
              <a:t>A portfolio website is a unique way to showcase your work and let others know about yourself. It's like an evergreen platform for your projects, case studies, and information about you. In addition, it's one of the best ways to express your personality, experience, and capabilities . Bootstrap is the best framework for making a responsive webpage/website . In this we will also be learning other css&amp;javascript libraries like-AOS(Animate on scroll),Animate style and much more.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7893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06DBB5-91E9-A59B-987C-6A8F57BEC684}"/>
              </a:ext>
            </a:extLst>
          </p:cNvPr>
          <p:cNvSpPr>
            <a:spLocks noGrp="1"/>
          </p:cNvSpPr>
          <p:nvPr>
            <p:ph type="title"/>
          </p:nvPr>
        </p:nvSpPr>
        <p:spPr/>
        <p:txBody>
          <a:bodyPr>
            <a:normAutofit fontScale="90000"/>
          </a:bodyPr>
          <a:lstStyle/>
          <a:p>
            <a:r>
              <a:rPr lang="en-IN" dirty="0">
                <a:solidFill>
                  <a:srgbClr val="FF0000"/>
                </a:solidFill>
                <a:latin typeface="Times New Roman" panose="02020603050405020304" pitchFamily="18" charset="0"/>
                <a:cs typeface="Times New Roman" panose="02020603050405020304" pitchFamily="18" charset="0"/>
              </a:rPr>
              <a:t>WHO ARE THE END USERS OF THIS PROJECT?</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Some designers prefer to keep things simple and business-like, focusing on the technical aspects of their work. Others prefer to infuse their portfolios with personality, sharing their passions, design styles, and unique approaches to web design. It provides a convenient way for potential clients to view your work while also allowing you to expand on your skills, experiences, and services. This site [Personal Portfolio] has four sections on one page: Home, Portfolio, About, and Contact, and each section is attractive and eye-catching . A portfolio can be thought of as a digital resume that showcases the user’s talent to the client. A portfolio is a website that developers use to showcase their skills in the market so that they can be hired based on their skill set.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382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F47668-AABC-9CB9-4589-A6812654961D}"/>
              </a:ext>
            </a:extLst>
          </p:cNvPr>
          <p:cNvSpPr>
            <a:spLocks noGrp="1"/>
          </p:cNvSpPr>
          <p:nvPr>
            <p:ph type="title"/>
          </p:nvPr>
        </p:nvSpPr>
        <p:spPr/>
        <p:txBody>
          <a:bodyPr/>
          <a:lstStyle/>
          <a:p>
            <a:r>
              <a:rPr lang="en-IN" dirty="0">
                <a:solidFill>
                  <a:srgbClr val="FF0000"/>
                </a:solidFill>
              </a:rPr>
              <a:t>SOLUTION &amp; IT’S VALUE PROPOSITION</a:t>
            </a:r>
            <a:r>
              <a:rPr lang="en-IN" sz="4000" dirty="0">
                <a:solidFill>
                  <a:srgbClr val="FF0000"/>
                </a:solidFill>
              </a:rPr>
              <a:t>:</a:t>
            </a:r>
          </a:p>
        </p:txBody>
      </p:sp>
      <p:pic>
        <p:nvPicPr>
          <p:cNvPr id="8" name="Picture 7">
            <a:extLst>
              <a:ext uri="{FF2B5EF4-FFF2-40B4-BE49-F238E27FC236}">
                <a16:creationId xmlns:a16="http://schemas.microsoft.com/office/drawing/2014/main" xmlns="" id="{B0B7A4B7-E498-0B6C-D6B4-AEF76EF3FDF6}"/>
              </a:ext>
            </a:extLst>
          </p:cNvPr>
          <p:cNvPicPr>
            <a:picLocks noChangeAspect="1"/>
          </p:cNvPicPr>
          <p:nvPr/>
        </p:nvPicPr>
        <p:blipFill>
          <a:blip r:embed="rId2"/>
          <a:stretch>
            <a:fillRect/>
          </a:stretch>
        </p:blipFill>
        <p:spPr>
          <a:xfrm>
            <a:off x="0" y="1384664"/>
            <a:ext cx="12192000" cy="5473336"/>
          </a:xfrm>
          <a:prstGeom prst="rect">
            <a:avLst/>
          </a:prstGeom>
        </p:spPr>
      </p:pic>
      <p:pic>
        <p:nvPicPr>
          <p:cNvPr id="10" name="Picture 9">
            <a:extLst>
              <a:ext uri="{FF2B5EF4-FFF2-40B4-BE49-F238E27FC236}">
                <a16:creationId xmlns:a16="http://schemas.microsoft.com/office/drawing/2014/main" xmlns="" id="{5E5C2623-F979-B6CC-FCE4-B54610159909}"/>
              </a:ext>
            </a:extLst>
          </p:cNvPr>
          <p:cNvPicPr>
            <a:picLocks noChangeAspect="1"/>
          </p:cNvPicPr>
          <p:nvPr/>
        </p:nvPicPr>
        <p:blipFill>
          <a:blip r:embed="rId3"/>
          <a:stretch>
            <a:fillRect/>
          </a:stretch>
        </p:blipFill>
        <p:spPr>
          <a:xfrm>
            <a:off x="7174459" y="2256396"/>
            <a:ext cx="4834661" cy="4539223"/>
          </a:xfrm>
          <a:prstGeom prst="rect">
            <a:avLst/>
          </a:prstGeom>
        </p:spPr>
      </p:pic>
    </p:spTree>
    <p:extLst>
      <p:ext uri="{BB962C8B-B14F-4D97-AF65-F5344CB8AC3E}">
        <p14:creationId xmlns:p14="http://schemas.microsoft.com/office/powerpoint/2010/main" val="277089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A997CC4F-635F-FDC7-E3D5-13EB7B5AE9D2}"/>
              </a:ext>
            </a:extLst>
          </p:cNvPr>
          <p:cNvPicPr>
            <a:picLocks noChangeAspect="1"/>
          </p:cNvPicPr>
          <p:nvPr/>
        </p:nvPicPr>
        <p:blipFill>
          <a:blip r:embed="rId2"/>
          <a:stretch>
            <a:fillRect/>
          </a:stretch>
        </p:blipFill>
        <p:spPr>
          <a:xfrm>
            <a:off x="0" y="-52251"/>
            <a:ext cx="12192000" cy="6858000"/>
          </a:xfrm>
          <a:prstGeom prst="rect">
            <a:avLst/>
          </a:prstGeom>
        </p:spPr>
      </p:pic>
      <p:pic>
        <p:nvPicPr>
          <p:cNvPr id="6" name="Picture 5">
            <a:extLst>
              <a:ext uri="{FF2B5EF4-FFF2-40B4-BE49-F238E27FC236}">
                <a16:creationId xmlns:a16="http://schemas.microsoft.com/office/drawing/2014/main" xmlns="" id="{C9A5A20C-5F61-2C92-DC8F-1B31707AB0C2}"/>
              </a:ext>
            </a:extLst>
          </p:cNvPr>
          <p:cNvPicPr>
            <a:picLocks noChangeAspect="1"/>
          </p:cNvPicPr>
          <p:nvPr/>
        </p:nvPicPr>
        <p:blipFill>
          <a:blip r:embed="rId3"/>
          <a:stretch>
            <a:fillRect/>
          </a:stretch>
        </p:blipFill>
        <p:spPr>
          <a:xfrm>
            <a:off x="0" y="2329544"/>
            <a:ext cx="4990007" cy="4537165"/>
          </a:xfrm>
          <a:prstGeom prst="rect">
            <a:avLst/>
          </a:prstGeom>
        </p:spPr>
      </p:pic>
    </p:spTree>
    <p:extLst>
      <p:ext uri="{BB962C8B-B14F-4D97-AF65-F5344CB8AC3E}">
        <p14:creationId xmlns:p14="http://schemas.microsoft.com/office/powerpoint/2010/main" val="972623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9F7C6C9A-40CB-DA13-D93A-D0F0E171BA2E}"/>
              </a:ext>
            </a:extLst>
          </p:cNvPr>
          <p:cNvPicPr>
            <a:picLocks noChangeAspect="1"/>
          </p:cNvPicPr>
          <p:nvPr/>
        </p:nvPicPr>
        <p:blipFill>
          <a:blip r:embed="rId2"/>
          <a:stretch>
            <a:fillRect/>
          </a:stretch>
        </p:blipFill>
        <p:spPr>
          <a:xfrm>
            <a:off x="0" y="-1"/>
            <a:ext cx="12192001" cy="6858001"/>
          </a:xfrm>
          <a:prstGeom prst="rect">
            <a:avLst/>
          </a:prstGeom>
        </p:spPr>
      </p:pic>
      <p:pic>
        <p:nvPicPr>
          <p:cNvPr id="15" name="Picture 14">
            <a:extLst>
              <a:ext uri="{FF2B5EF4-FFF2-40B4-BE49-F238E27FC236}">
                <a16:creationId xmlns:a16="http://schemas.microsoft.com/office/drawing/2014/main" xmlns="" id="{38A621E2-B71D-5E8D-6B01-1481D1A48B2E}"/>
              </a:ext>
            </a:extLst>
          </p:cNvPr>
          <p:cNvPicPr>
            <a:picLocks noChangeAspect="1"/>
          </p:cNvPicPr>
          <p:nvPr/>
        </p:nvPicPr>
        <p:blipFill>
          <a:blip r:embed="rId3"/>
          <a:stretch>
            <a:fillRect/>
          </a:stretch>
        </p:blipFill>
        <p:spPr>
          <a:xfrm>
            <a:off x="7898674" y="-1"/>
            <a:ext cx="4139862" cy="6348548"/>
          </a:xfrm>
          <a:prstGeom prst="rect">
            <a:avLst/>
          </a:prstGeom>
        </p:spPr>
      </p:pic>
    </p:spTree>
    <p:extLst>
      <p:ext uri="{BB962C8B-B14F-4D97-AF65-F5344CB8AC3E}">
        <p14:creationId xmlns:p14="http://schemas.microsoft.com/office/powerpoint/2010/main" val="1942638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FAD6C6-696A-B6FD-B90A-5B3EFBFDB65A}"/>
              </a:ext>
            </a:extLst>
          </p:cNvPr>
          <p:cNvSpPr>
            <a:spLocks noGrp="1"/>
          </p:cNvSpPr>
          <p:nvPr>
            <p:ph type="title"/>
          </p:nvPr>
        </p:nvSpPr>
        <p:spPr>
          <a:xfrm>
            <a:off x="2349085" y="510898"/>
            <a:ext cx="8911687" cy="1280890"/>
          </a:xfrm>
        </p:spPr>
        <p:txBody>
          <a:bodyPr>
            <a:normAutofit fontScale="90000"/>
          </a:bodyPr>
          <a:lstStyle/>
          <a:p>
            <a:r>
              <a:rPr lang="en-US" sz="4000" dirty="0">
                <a:solidFill>
                  <a:srgbClr val="FF0000"/>
                </a:solidFill>
                <a:latin typeface="Times New Roman" panose="02020603050405020304" pitchFamily="18" charset="0"/>
                <a:cs typeface="Times New Roman" panose="02020603050405020304" pitchFamily="18" charset="0"/>
              </a:rPr>
              <a:t>FEATURES OF THE PROJECT</a:t>
            </a:r>
            <a:r>
              <a:rPr lang="en-US" sz="5300" dirty="0">
                <a:solidFill>
                  <a:srgbClr val="FF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B24079CE-48A9-6F4B-EDA4-CA80428FA8BF}"/>
              </a:ext>
            </a:extLst>
          </p:cNvPr>
          <p:cNvSpPr>
            <a:spLocks noGrp="1"/>
          </p:cNvSpPr>
          <p:nvPr>
            <p:ph idx="1"/>
          </p:nvPr>
        </p:nvSpPr>
        <p:spPr>
          <a:xfrm>
            <a:off x="2412274" y="1698171"/>
            <a:ext cx="9092338" cy="4213051"/>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High-Quality Image of Yourself. Your Image help clients connect with you better if you share a picture of yourself on your website.</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Information About Yourself.</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Content.</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Your Best Projects.</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Services.</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My Work.</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Contact Information.</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Relevant Social Media Accounts.</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416469100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390</TotalTime>
  <Words>122</Words>
  <Application>Microsoft Office PowerPoint</Application>
  <PresentationFormat>Custom</PresentationFormat>
  <Paragraphs>23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Wisp</vt:lpstr>
      <vt:lpstr>STUDENTS  DETAILS:                                          1. Khagga Mounika                                         2. Jetty Kavya Sudha                                         3. Jerripothu Nagaveni                                         4. Shaik suffiya                                         5. Ramisetty Poojitha  College Name                    :        Malineni Lakshmaiah women’s Engineering College                         College State                     :        Andhra pradesh  Internship Domain            :        Front end development   Project Name                    :        Personal Technical portfolio web application  </vt:lpstr>
      <vt:lpstr>PORTFOLIO  SITE</vt:lpstr>
      <vt:lpstr>AGENDA:          In this course you will learn how to build a responsive portfolio website with a modern design and cool JavaScript-based effects. You can use what you learn in this course and customize your portfolio website to show off your work history and design skills. It provides a platform to showcase your relevant skills and experience it shows your personality. It lets hiring managers find you instead of you reaching out to them you are easily searchable on search engines like google.         </vt:lpstr>
      <vt:lpstr>PROJECT OVERVIEW:             A portfolio website is a unique way to showcase your work and let others know about yourself. It's like an evergreen platform for your projects, case studies, and information about you. In addition, it's one of the best ways to express your personality, experience, and capabilities . Bootstrap is the best framework for making a responsive webpage/website . In this we will also be learning other css&amp;javascript libraries like-AOS(Animate on scroll),Animate style and much more.</vt:lpstr>
      <vt:lpstr>WHO ARE THE END USERS OF THIS PROJECT?                   Some designers prefer to keep things simple and business-like, focusing on the technical aspects of their work. Others prefer to infuse their portfolios with personality, sharing their passions, design styles, and unique approaches to web design. It provides a convenient way for potential clients to view your work while also allowing you to expand on your skills, experiences, and services. This site [Personal Portfolio] has four sections on one page: Home, Portfolio, About, and Contact, and each section is attractive and eye-catching . A portfolio can be thought of as a digital resume that showcases the user’s talent to the client. A portfolio is a website that developers use to showcase their skills in the market so that they can be hired based on their skill set.</vt:lpstr>
      <vt:lpstr>SOLUTION &amp; IT’S VALUE PROPOSITION:</vt:lpstr>
      <vt:lpstr>PowerPoint Presentation</vt:lpstr>
      <vt:lpstr>PowerPoint Presentation</vt:lpstr>
      <vt:lpstr>FEATURES OF THE PROJECT:   </vt:lpstr>
      <vt:lpstr>MODELLING TECHNICQUES:  </vt:lpstr>
      <vt:lpstr>RESULT:</vt:lpstr>
      <vt:lpstr>PowerPoint Presentation</vt:lpstr>
      <vt:lpstr>PowerPoint Presentation</vt:lpstr>
      <vt:lpstr>LINKS:       https://github.com/Jettykavyasudha     https://jettykavyasudha.github.io/portfolio.project.io/         (  portfolio website   )       </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DETAILS:                Name                                :            Skills Build Email ID       :            College Name                   :            College State                     :            Internship Domain            :            Internship Start Date         :            Internship End Date          :</dc:title>
  <dc:creator>bhavyasreechoudary2000@outlook.com</dc:creator>
  <cp:lastModifiedBy>Kavya sudha jetty</cp:lastModifiedBy>
  <cp:revision>37</cp:revision>
  <dcterms:created xsi:type="dcterms:W3CDTF">2023-06-28T13:30:00Z</dcterms:created>
  <dcterms:modified xsi:type="dcterms:W3CDTF">2023-08-03T13:24:05Z</dcterms:modified>
</cp:coreProperties>
</file>