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74" r:id="rId18"/>
    <p:sldId id="273" r:id="rId19"/>
    <p:sldId id="272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outlineViewPr>
    <p:cViewPr>
      <p:scale>
        <a:sx n="33" d="100"/>
        <a:sy n="33" d="100"/>
      </p:scale>
      <p:origin x="0" y="-7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0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24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28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6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29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64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9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77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6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91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51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7450" y="1864911"/>
            <a:ext cx="10524781" cy="2387600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/>
              <a:t>Презентация к защите производственной практики</a:t>
            </a:r>
            <a:br>
              <a:rPr lang="ru-RU" sz="5400" dirty="0" smtClean="0"/>
            </a:br>
            <a:r>
              <a:rPr lang="ru-RU" sz="5400" dirty="0" smtClean="0"/>
              <a:t>«Автоматизация </a:t>
            </a:r>
            <a:r>
              <a:rPr lang="ru-RU" sz="5400" dirty="0"/>
              <a:t>учёта процесса изготовления производственных </a:t>
            </a:r>
            <a:r>
              <a:rPr lang="ru-RU" sz="5400" dirty="0" smtClean="0"/>
              <a:t>заказов»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2468" y="4483865"/>
            <a:ext cx="9144000" cy="1401896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/>
              <a:t>Разработал</a:t>
            </a:r>
          </a:p>
          <a:p>
            <a:pPr algn="r"/>
            <a:r>
              <a:rPr lang="ru-RU" sz="1800" dirty="0" smtClean="0"/>
              <a:t>Студент группы 1282</a:t>
            </a:r>
          </a:p>
          <a:p>
            <a:pPr algn="r"/>
            <a:r>
              <a:rPr lang="ru-RU" sz="1800" dirty="0" smtClean="0"/>
              <a:t>Румынин Э.В</a:t>
            </a:r>
            <a:r>
              <a:rPr lang="ru-RU" dirty="0" smtClean="0"/>
              <a:t>.</a:t>
            </a:r>
            <a:endParaRPr lang="ru-RU" dirty="0" smtClean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1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потоков данных</a:t>
            </a:r>
          </a:p>
        </p:txBody>
      </p:sp>
      <p:pic>
        <p:nvPicPr>
          <p:cNvPr id="5" name="Рисунок 4" descr="C:\Users\edrum\AppData\Local\Temp\Rar$DRa26656.15423\ПП\Диаграммы\DFD\DF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135" y="1343465"/>
            <a:ext cx="6475730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7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потоков данных</a:t>
            </a:r>
          </a:p>
        </p:txBody>
      </p:sp>
      <p:pic>
        <p:nvPicPr>
          <p:cNvPr id="5" name="Рисунок 4" descr="C:\Users\edrum\AppData\Local\Temp\Rar$DRa26656.18584\ПП\Диаграммы\DFD\DFD_Decompos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21" y="1690688"/>
            <a:ext cx="8022157" cy="4536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0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5" name="Рисунок 4" descr="https://cdn.discordapp.com/attachments/771250146671460395/964179587779133521/unknow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91" y="1690688"/>
            <a:ext cx="7140218" cy="4516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09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5" name="Рисунок 4" descr="https://cdn.discordapp.com/attachments/771250146671460395/964179691676258375/unknow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43" y="1690688"/>
            <a:ext cx="8676113" cy="4224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9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828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  <p:pic>
        <p:nvPicPr>
          <p:cNvPr id="5" name="Рисунок 4" descr="https://cdn.discordapp.com/attachments/771250146671460395/964188464427958374/unknown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 bwMode="auto">
          <a:xfrm>
            <a:off x="3986670" y="1222130"/>
            <a:ext cx="4279619" cy="5278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7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</a:p>
        </p:txBody>
      </p:sp>
      <p:pic>
        <p:nvPicPr>
          <p:cNvPr id="4" name="Объект 3" descr="C:\Users\dpyat\Desktop\Пятеркин Дмитрий, ПП\Диаграммы\3. Диаграмма развертывания\3.Диаграмма развертывания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40" y="2544266"/>
            <a:ext cx="8715375" cy="200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7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 данных</a:t>
            </a:r>
          </a:p>
        </p:txBody>
      </p:sp>
      <p:pic>
        <p:nvPicPr>
          <p:cNvPr id="5" name="Рисунок 4" descr="C:\Users\edrum\AppData\Local\Temp\Rar$DRa26656.3784\ПП\Диаграммы\ER\Логическая модель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95" y="1690688"/>
            <a:ext cx="6480810" cy="4538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5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модель данных</a:t>
            </a:r>
          </a:p>
        </p:txBody>
      </p:sp>
      <p:pic>
        <p:nvPicPr>
          <p:cNvPr id="5" name="Рисунок 4" descr="C:\Users\edrum\AppData\Local\Temp\Rar$DRa26656.6560\ПП\Диаграммы\ER\Физическая модель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185" y="1851733"/>
            <a:ext cx="7755629" cy="4241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8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6" y="1657782"/>
            <a:ext cx="8124825" cy="1009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96" y="2749135"/>
            <a:ext cx="6948438" cy="870570"/>
          </a:xfrm>
          <a:prstGeom prst="rect">
            <a:avLst/>
          </a:prstGeom>
        </p:spPr>
      </p:pic>
      <p:pic>
        <p:nvPicPr>
          <p:cNvPr id="8" name="Picture 4" descr="Изучение технологии сборки кривошипно-шатунного механизма - Проектирование  технологических процессов восстановления деталей - Транспорт -  TransFeature.r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33" y="3701408"/>
            <a:ext cx="4469068" cy="298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8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Выходные данные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4229"/>
            <a:ext cx="4495800" cy="150495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480257" y="1824229"/>
            <a:ext cx="3999169" cy="48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79552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3. Содержательная </a:t>
            </a:r>
            <a:r>
              <a:rPr lang="ru-RU" sz="1600" dirty="0"/>
              <a:t>постановка </a:t>
            </a:r>
            <a:r>
              <a:rPr lang="ru-RU" sz="1600" dirty="0" smtClean="0"/>
              <a:t>задачи</a:t>
            </a:r>
          </a:p>
          <a:p>
            <a:pPr marL="0" indent="0">
              <a:buNone/>
            </a:pPr>
            <a:r>
              <a:rPr lang="ru-RU" sz="1600" dirty="0" smtClean="0"/>
              <a:t>4. Обоснование СУБД и языка запросов</a:t>
            </a:r>
          </a:p>
          <a:p>
            <a:pPr marL="0" indent="0">
              <a:buNone/>
            </a:pPr>
            <a:r>
              <a:rPr lang="ru-RU" sz="1600" dirty="0" smtClean="0"/>
              <a:t>5. Обоснование среды и ЯП</a:t>
            </a:r>
          </a:p>
          <a:p>
            <a:pPr marL="0" indent="0">
              <a:buNone/>
            </a:pPr>
            <a:r>
              <a:rPr lang="ru-RU" sz="1600" dirty="0" smtClean="0"/>
              <a:t>6. Описание входной информации</a:t>
            </a:r>
          </a:p>
          <a:p>
            <a:pPr marL="0" indent="0">
              <a:buNone/>
            </a:pPr>
            <a:r>
              <a:rPr lang="ru-RU" sz="1600" dirty="0" smtClean="0"/>
              <a:t>7. Описание </a:t>
            </a:r>
            <a:r>
              <a:rPr lang="ru-RU" sz="1600" dirty="0"/>
              <a:t>выходной информации</a:t>
            </a:r>
          </a:p>
          <a:p>
            <a:pPr marL="0" indent="0">
              <a:buNone/>
            </a:pPr>
            <a:r>
              <a:rPr lang="ru-RU" sz="1600" dirty="0" smtClean="0"/>
              <a:t>8. Описание </a:t>
            </a:r>
            <a:r>
              <a:rPr lang="ru-RU" sz="1600" dirty="0"/>
              <a:t>бизнес-процессов</a:t>
            </a:r>
          </a:p>
          <a:p>
            <a:pPr marL="0" indent="0">
              <a:buNone/>
            </a:pPr>
            <a:r>
              <a:rPr lang="ru-RU" sz="1600" dirty="0" smtClean="0"/>
              <a:t>9. Описание </a:t>
            </a:r>
            <a:r>
              <a:rPr lang="ru-RU" sz="1600" dirty="0"/>
              <a:t>бизнес-процессов</a:t>
            </a:r>
          </a:p>
          <a:p>
            <a:pPr marL="0" indent="0">
              <a:buNone/>
            </a:pPr>
            <a:r>
              <a:rPr lang="ru-RU" sz="1600" dirty="0" smtClean="0"/>
              <a:t>10. Описание </a:t>
            </a:r>
            <a:r>
              <a:rPr lang="ru-RU" sz="1600" dirty="0"/>
              <a:t>потоков данных</a:t>
            </a:r>
          </a:p>
          <a:p>
            <a:pPr marL="0" indent="0">
              <a:buNone/>
            </a:pPr>
            <a:r>
              <a:rPr lang="ru-RU" sz="1600" dirty="0" smtClean="0"/>
              <a:t>11. Описание </a:t>
            </a:r>
            <a:r>
              <a:rPr lang="ru-RU" sz="1600" dirty="0"/>
              <a:t>потоков данных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360160" y="1845734"/>
            <a:ext cx="47955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/>
              <a:t>12. Диаграмма вариантов использования</a:t>
            </a:r>
          </a:p>
          <a:p>
            <a:r>
              <a:rPr lang="ru-RU" sz="1600" dirty="0" smtClean="0"/>
              <a:t>13. Диаграмма последовательности</a:t>
            </a:r>
          </a:p>
          <a:p>
            <a:r>
              <a:rPr lang="ru-RU" sz="1600" dirty="0" smtClean="0"/>
              <a:t>14. Диаграмма деятельности</a:t>
            </a:r>
          </a:p>
          <a:p>
            <a:r>
              <a:rPr lang="ru-RU" sz="1600" dirty="0" smtClean="0"/>
              <a:t>15. Диаграмма развертывания</a:t>
            </a:r>
          </a:p>
          <a:p>
            <a:r>
              <a:rPr lang="ru-RU" sz="1600" dirty="0" smtClean="0"/>
              <a:t>16. Логическая модель данных</a:t>
            </a:r>
          </a:p>
          <a:p>
            <a:r>
              <a:rPr lang="ru-RU" sz="1600" dirty="0" smtClean="0"/>
              <a:t>17. Физическая модель данных</a:t>
            </a:r>
          </a:p>
          <a:p>
            <a:r>
              <a:rPr lang="ru-RU" sz="1600" dirty="0" smtClean="0"/>
              <a:t>18. Входные данные</a:t>
            </a:r>
          </a:p>
          <a:p>
            <a:r>
              <a:rPr lang="ru-RU" sz="1600" dirty="0" smtClean="0"/>
              <a:t>19. Выходные данные</a:t>
            </a:r>
          </a:p>
          <a:p>
            <a:r>
              <a:rPr lang="ru-RU" sz="1600" dirty="0" smtClean="0"/>
              <a:t>20. Тесты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09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pic>
        <p:nvPicPr>
          <p:cNvPr id="5" name="Рисунок 4" descr="https://cdn.discordapp.com/attachments/771250146671460395/963889187856191508/unknow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70" y="2042381"/>
            <a:ext cx="3121660" cy="344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1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Содержательная 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31355"/>
          </a:xfrm>
        </p:spPr>
        <p:txBody>
          <a:bodyPr>
            <a:normAutofit/>
          </a:bodyPr>
          <a:lstStyle/>
          <a:p>
            <a:r>
              <a:rPr lang="ru-RU" sz="2800" dirty="0"/>
              <a:t>Приложение </a:t>
            </a:r>
            <a:r>
              <a:rPr lang="ru-RU" sz="2800" dirty="0" smtClean="0"/>
              <a:t>д</a:t>
            </a:r>
            <a:r>
              <a:rPr lang="ru-RU" sz="2800" dirty="0" smtClean="0"/>
              <a:t>ля </a:t>
            </a:r>
            <a:r>
              <a:rPr lang="ru-RU" sz="2800" dirty="0"/>
              <a:t>учета работы конструкторского бюро для производства изделий на предприятии используется устаревшее ПО. Для повышения эффективности работы предприятия необходимо разработать программу, которая автоматизирует и улучшает данный процесс.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890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СУБД И ЯЗЫКА ЗАПРОСОВ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качестве системы управления базами данных была выбрана СУБД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 2019.</a:t>
            </a:r>
          </a:p>
          <a:p>
            <a:r>
              <a:rPr lang="ru-RU" dirty="0"/>
              <a:t>Решение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 2019 представляет собой высокопроизводительную платформу обработки и анализа данных для бизнеса любого размера, которая отвечает всем современным требованиям по работе с данными любых типов и поддержке удобной и быстрой разработки приложений. </a:t>
            </a:r>
            <a:endParaRPr lang="ru-RU" dirty="0" smtClean="0"/>
          </a:p>
          <a:p>
            <a:r>
              <a:rPr lang="ru-RU" dirty="0" smtClean="0"/>
              <a:t>Язык </a:t>
            </a:r>
            <a:r>
              <a:rPr lang="ru-RU" dirty="0" err="1"/>
              <a:t>Transact</a:t>
            </a:r>
            <a:r>
              <a:rPr lang="ru-RU" dirty="0"/>
              <a:t>-SQL является ключом к использованию SQL </a:t>
            </a:r>
            <a:r>
              <a:rPr lang="ru-RU" dirty="0" err="1"/>
              <a:t>Server</a:t>
            </a:r>
            <a:r>
              <a:rPr lang="ru-RU" dirty="0"/>
              <a:t>. Все приложения, взаимодействующие с экземпляром SQL </a:t>
            </a:r>
            <a:r>
              <a:rPr lang="ru-RU" dirty="0" err="1"/>
              <a:t>Server</a:t>
            </a:r>
            <a:r>
              <a:rPr lang="ru-RU" dirty="0"/>
              <a:t>, независимо от их пользовательского интерфейса отправляют серверу инструкции </a:t>
            </a:r>
            <a:r>
              <a:rPr lang="ru-RU" dirty="0" err="1"/>
              <a:t>Transact</a:t>
            </a:r>
            <a:r>
              <a:rPr lang="ru-RU" dirty="0"/>
              <a:t>-SQL.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2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СРЕДЫ И ЯЗЫКА ПРОГРАММИРОВАНИЯ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средства разработки клиентской части ПО автоматизации работы </a:t>
            </a:r>
            <a:r>
              <a:rPr lang="ru-RU" dirty="0" smtClean="0"/>
              <a:t>учета нормативно-справочной информации по изделиям </a:t>
            </a:r>
            <a:r>
              <a:rPr lang="ru-RU" dirty="0"/>
              <a:t>для предприятия использовалась среда программирования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2019.</a:t>
            </a:r>
          </a:p>
        </p:txBody>
      </p:sp>
    </p:spTree>
    <p:extLst>
      <p:ext uri="{BB962C8B-B14F-4D97-AF65-F5344CB8AC3E}">
        <p14:creationId xmlns:p14="http://schemas.microsoft.com/office/powerpoint/2010/main" val="38548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входной информации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982454"/>
              </p:ext>
            </p:extLst>
          </p:nvPr>
        </p:nvGraphicFramePr>
        <p:xfrm>
          <a:off x="2750820" y="2083338"/>
          <a:ext cx="6751320" cy="735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9730">
                  <a:extLst>
                    <a:ext uri="{9D8B030D-6E8A-4147-A177-3AD203B41FA5}">
                      <a16:colId xmlns:a16="http://schemas.microsoft.com/office/drawing/2014/main" val="3198695915"/>
                    </a:ext>
                  </a:extLst>
                </a:gridCol>
                <a:gridCol w="1372870">
                  <a:extLst>
                    <a:ext uri="{9D8B030D-6E8A-4147-A177-3AD203B41FA5}">
                      <a16:colId xmlns:a16="http://schemas.microsoft.com/office/drawing/2014/main" val="3750963426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572273605"/>
                    </a:ext>
                  </a:extLst>
                </a:gridCol>
                <a:gridCol w="2430145">
                  <a:extLst>
                    <a:ext uri="{9D8B030D-6E8A-4147-A177-3AD203B41FA5}">
                      <a16:colId xmlns:a16="http://schemas.microsoft.com/office/drawing/2014/main" val="2435318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Название поля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Идентификатор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Тип данных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Источник данных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260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Код изделия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Num_product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Числовой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«Договор поставки изделий»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7698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Название изделия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Name_product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Текстовый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«Договор поставки изделий»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50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1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выходной информации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705418" y="3446145"/>
          <a:ext cx="684149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0065">
                  <a:extLst>
                    <a:ext uri="{9D8B030D-6E8A-4147-A177-3AD203B41FA5}">
                      <a16:colId xmlns:a16="http://schemas.microsoft.com/office/drawing/2014/main" val="2967887422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362891441"/>
                    </a:ext>
                  </a:extLst>
                </a:gridCol>
                <a:gridCol w="1252855">
                  <a:extLst>
                    <a:ext uri="{9D8B030D-6E8A-4147-A177-3AD203B41FA5}">
                      <a16:colId xmlns:a16="http://schemas.microsoft.com/office/drawing/2014/main" val="1797641860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147326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Название поля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Идентификатор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Тип данных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Приемник данных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376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Название изделия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Name_product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Текстовый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«Договор поставки изделий»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6588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Количество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Quantity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Текстовый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«Отчет по изготовлению изделия»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13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3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бизнес-процессов</a:t>
            </a:r>
          </a:p>
        </p:txBody>
      </p:sp>
      <p:pic>
        <p:nvPicPr>
          <p:cNvPr id="5" name="Рисунок 4" descr="C:\Users\edrum\AppData\Local\Temp\Rar$DRa26656.6655\ПП\Диаграммы\IDEF0\IDEF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183" y="1864653"/>
            <a:ext cx="7311634" cy="4509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62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бизнес-процессов</a:t>
            </a:r>
          </a:p>
        </p:txBody>
      </p:sp>
      <p:pic>
        <p:nvPicPr>
          <p:cNvPr id="5" name="Рисунок 4" descr="C:\Users\edrum\AppData\Local\Temp\Rar$DRa26656.11212\ПП\Диаграммы\IDEF0\IDEF0_Decompos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22" y="1690688"/>
            <a:ext cx="8558156" cy="4624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4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330</Words>
  <Application>Microsoft Office PowerPoint</Application>
  <PresentationFormat>Широкоэкранный</PresentationFormat>
  <Paragraphs>70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Презентация к защите производственной практики «Автоматизация учёта процесса изготовления производственных заказов»</vt:lpstr>
      <vt:lpstr>Содержание</vt:lpstr>
      <vt:lpstr>Содержательная постановка задачи</vt:lpstr>
      <vt:lpstr>ОБОСНОВАНИЕ СУБД И ЯЗЫКА ЗАПРОСОВ </vt:lpstr>
      <vt:lpstr>ОБОСНОВАНИЕ СРЕДЫ И ЯЗЫКА ПРОГРАММИРОВАНИЯ</vt:lpstr>
      <vt:lpstr>Описание входной информации</vt:lpstr>
      <vt:lpstr>Описание выходной информации</vt:lpstr>
      <vt:lpstr>Описание бизнес-процессов</vt:lpstr>
      <vt:lpstr>Описание бизнес-процессов</vt:lpstr>
      <vt:lpstr>Описание потоков данных</vt:lpstr>
      <vt:lpstr>Описание потоков данных</vt:lpstr>
      <vt:lpstr>Диаграмма вариантов использования</vt:lpstr>
      <vt:lpstr>Диаграмма последовательности</vt:lpstr>
      <vt:lpstr>Диаграмма деятельности</vt:lpstr>
      <vt:lpstr>Диаграмма развертывания</vt:lpstr>
      <vt:lpstr>Логическая модель данных</vt:lpstr>
      <vt:lpstr>Физическая модель данных</vt:lpstr>
      <vt:lpstr>Входные данные</vt:lpstr>
      <vt:lpstr>Выходные данные</vt:lpstr>
      <vt:lpstr>Тесты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защите производственной практике</dc:title>
  <dc:creator>Учетная запись Майкрософт</dc:creator>
  <cp:lastModifiedBy>koll koll</cp:lastModifiedBy>
  <cp:revision>8</cp:revision>
  <dcterms:created xsi:type="dcterms:W3CDTF">2022-04-14T15:21:44Z</dcterms:created>
  <dcterms:modified xsi:type="dcterms:W3CDTF">2022-04-14T16:51:37Z</dcterms:modified>
</cp:coreProperties>
</file>