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69316-B7EB-4DAA-A560-B30F59E6B8FD}" v="246" dt="2020-10-07T07:16:07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rockhausen / PFBA418B" userId="a6dceaf0-b0e2-450a-9cea-f0e905428f83" providerId="ADAL" clId="{3CE69316-B7EB-4DAA-A560-B30F59E6B8FD}"/>
    <pc:docChg chg="undo custSel mod addSld modSld">
      <pc:chgData name="Jonathan Brockhausen / PFBA418B" userId="a6dceaf0-b0e2-450a-9cea-f0e905428f83" providerId="ADAL" clId="{3CE69316-B7EB-4DAA-A560-B30F59E6B8FD}" dt="2020-10-07T07:16:07.178" v="1870" actId="20577"/>
      <pc:docMkLst>
        <pc:docMk/>
      </pc:docMkLst>
      <pc:sldChg chg="modSp mod">
        <pc:chgData name="Jonathan Brockhausen / PFBA418B" userId="a6dceaf0-b0e2-450a-9cea-f0e905428f83" providerId="ADAL" clId="{3CE69316-B7EB-4DAA-A560-B30F59E6B8FD}" dt="2020-10-07T06:59:47.323" v="731" actId="20577"/>
        <pc:sldMkLst>
          <pc:docMk/>
          <pc:sldMk cId="158084936" sldId="257"/>
        </pc:sldMkLst>
        <pc:spChg chg="mod">
          <ac:chgData name="Jonathan Brockhausen / PFBA418B" userId="a6dceaf0-b0e2-450a-9cea-f0e905428f83" providerId="ADAL" clId="{3CE69316-B7EB-4DAA-A560-B30F59E6B8FD}" dt="2020-10-07T06:59:47.323" v="731" actId="20577"/>
          <ac:spMkLst>
            <pc:docMk/>
            <pc:sldMk cId="158084936" sldId="257"/>
            <ac:spMk id="3" creationId="{0767171F-E52F-46B1-AAE2-7C1286854BBF}"/>
          </ac:spMkLst>
        </pc:spChg>
      </pc:sldChg>
      <pc:sldChg chg="addSp delSp modSp mod">
        <pc:chgData name="Jonathan Brockhausen / PFBA418B" userId="a6dceaf0-b0e2-450a-9cea-f0e905428f83" providerId="ADAL" clId="{3CE69316-B7EB-4DAA-A560-B30F59E6B8FD}" dt="2020-10-07T06:17:22.828" v="13" actId="255"/>
        <pc:sldMkLst>
          <pc:docMk/>
          <pc:sldMk cId="730361829" sldId="262"/>
        </pc:sldMkLst>
        <pc:graphicFrameChg chg="del">
          <ac:chgData name="Jonathan Brockhausen / PFBA418B" userId="a6dceaf0-b0e2-450a-9cea-f0e905428f83" providerId="ADAL" clId="{3CE69316-B7EB-4DAA-A560-B30F59E6B8FD}" dt="2020-10-07T06:16:51.967" v="0" actId="478"/>
          <ac:graphicFrameMkLst>
            <pc:docMk/>
            <pc:sldMk cId="730361829" sldId="262"/>
            <ac:graphicFrameMk id="4" creationId="{F69B0716-EF7E-452C-BCAA-DC633262A51A}"/>
          </ac:graphicFrameMkLst>
        </pc:graphicFrameChg>
        <pc:graphicFrameChg chg="add mod">
          <ac:chgData name="Jonathan Brockhausen / PFBA418B" userId="a6dceaf0-b0e2-450a-9cea-f0e905428f83" providerId="ADAL" clId="{3CE69316-B7EB-4DAA-A560-B30F59E6B8FD}" dt="2020-10-07T06:17:22.828" v="13" actId="255"/>
          <ac:graphicFrameMkLst>
            <pc:docMk/>
            <pc:sldMk cId="730361829" sldId="262"/>
            <ac:graphicFrameMk id="5" creationId="{F69B0716-EF7E-452C-BCAA-DC633262A51A}"/>
          </ac:graphicFrameMkLst>
        </pc:graphicFrameChg>
      </pc:sldChg>
      <pc:sldChg chg="addSp delSp modSp mod setBg modAnim">
        <pc:chgData name="Jonathan Brockhausen / PFBA418B" userId="a6dceaf0-b0e2-450a-9cea-f0e905428f83" providerId="ADAL" clId="{3CE69316-B7EB-4DAA-A560-B30F59E6B8FD}" dt="2020-10-07T07:16:07.178" v="1870" actId="20577"/>
        <pc:sldMkLst>
          <pc:docMk/>
          <pc:sldMk cId="2764055108" sldId="263"/>
        </pc:sldMkLst>
        <pc:spChg chg="mod">
          <ac:chgData name="Jonathan Brockhausen / PFBA418B" userId="a6dceaf0-b0e2-450a-9cea-f0e905428f83" providerId="ADAL" clId="{3CE69316-B7EB-4DAA-A560-B30F59E6B8FD}" dt="2020-10-07T07:09:37.219" v="1217" actId="26606"/>
          <ac:spMkLst>
            <pc:docMk/>
            <pc:sldMk cId="2764055108" sldId="263"/>
            <ac:spMk id="2" creationId="{C7CF59DA-35C8-4B36-869B-44A86F5C7D6F}"/>
          </ac:spMkLst>
        </pc:spChg>
        <pc:spChg chg="add del mod">
          <ac:chgData name="Jonathan Brockhausen / PFBA418B" userId="a6dceaf0-b0e2-450a-9cea-f0e905428f83" providerId="ADAL" clId="{3CE69316-B7EB-4DAA-A560-B30F59E6B8FD}" dt="2020-10-07T07:09:39.266" v="1220" actId="26606"/>
          <ac:spMkLst>
            <pc:docMk/>
            <pc:sldMk cId="2764055108" sldId="263"/>
            <ac:spMk id="3" creationId="{5DC5E76A-B076-4422-8B45-1C5382665168}"/>
          </ac:spMkLst>
        </pc:spChg>
        <pc:spChg chg="add del">
          <ac:chgData name="Jonathan Brockhausen / PFBA418B" userId="a6dceaf0-b0e2-450a-9cea-f0e905428f83" providerId="ADAL" clId="{3CE69316-B7EB-4DAA-A560-B30F59E6B8FD}" dt="2020-10-07T07:09:33.273" v="1215" actId="26606"/>
          <ac:spMkLst>
            <pc:docMk/>
            <pc:sldMk cId="2764055108" sldId="263"/>
            <ac:spMk id="6" creationId="{53B021B3-DE93-4AB7-8A18-CF5F1CED88B8}"/>
          </ac:spMkLst>
        </pc:spChg>
        <pc:spChg chg="add del">
          <ac:chgData name="Jonathan Brockhausen / PFBA418B" userId="a6dceaf0-b0e2-450a-9cea-f0e905428f83" providerId="ADAL" clId="{3CE69316-B7EB-4DAA-A560-B30F59E6B8FD}" dt="2020-10-07T07:09:33.273" v="1215" actId="26606"/>
          <ac:spMkLst>
            <pc:docMk/>
            <pc:sldMk cId="2764055108" sldId="263"/>
            <ac:spMk id="7" creationId="{52D502E5-F6B4-4D58-B4AE-FC466FF15EE8}"/>
          </ac:spMkLst>
        </pc:spChg>
        <pc:spChg chg="add del">
          <ac:chgData name="Jonathan Brockhausen / PFBA418B" userId="a6dceaf0-b0e2-450a-9cea-f0e905428f83" providerId="ADAL" clId="{3CE69316-B7EB-4DAA-A560-B30F59E6B8FD}" dt="2020-10-07T07:09:33.273" v="1215" actId="26606"/>
          <ac:spMkLst>
            <pc:docMk/>
            <pc:sldMk cId="2764055108" sldId="263"/>
            <ac:spMk id="8" creationId="{9DECDBF4-02B6-4BB4-B65B-B8107AD6A9E8}"/>
          </ac:spMkLst>
        </pc:spChg>
        <pc:spChg chg="add del">
          <ac:chgData name="Jonathan Brockhausen / PFBA418B" userId="a6dceaf0-b0e2-450a-9cea-f0e905428f83" providerId="ADAL" clId="{3CE69316-B7EB-4DAA-A560-B30F59E6B8FD}" dt="2020-10-07T07:08:19.807" v="1103" actId="26606"/>
          <ac:spMkLst>
            <pc:docMk/>
            <pc:sldMk cId="2764055108" sldId="263"/>
            <ac:spMk id="9" creationId="{53B021B3-DE93-4AB7-8A18-CF5F1CED88B8}"/>
          </ac:spMkLst>
        </pc:spChg>
        <pc:spChg chg="add del">
          <ac:chgData name="Jonathan Brockhausen / PFBA418B" userId="a6dceaf0-b0e2-450a-9cea-f0e905428f83" providerId="ADAL" clId="{3CE69316-B7EB-4DAA-A560-B30F59E6B8FD}" dt="2020-10-07T07:08:19.807" v="1103" actId="26606"/>
          <ac:spMkLst>
            <pc:docMk/>
            <pc:sldMk cId="2764055108" sldId="263"/>
            <ac:spMk id="11" creationId="{52D502E5-F6B4-4D58-B4AE-FC466FF15EE8}"/>
          </ac:spMkLst>
        </pc:spChg>
        <pc:spChg chg="add del">
          <ac:chgData name="Jonathan Brockhausen / PFBA418B" userId="a6dceaf0-b0e2-450a-9cea-f0e905428f83" providerId="ADAL" clId="{3CE69316-B7EB-4DAA-A560-B30F59E6B8FD}" dt="2020-10-07T07:09:37.219" v="1217" actId="26606"/>
          <ac:spMkLst>
            <pc:docMk/>
            <pc:sldMk cId="2764055108" sldId="263"/>
            <ac:spMk id="12" creationId="{3A5B4632-C963-4296-86F0-79AA9EA5AE98}"/>
          </ac:spMkLst>
        </pc:spChg>
        <pc:spChg chg="add del">
          <ac:chgData name="Jonathan Brockhausen / PFBA418B" userId="a6dceaf0-b0e2-450a-9cea-f0e905428f83" providerId="ADAL" clId="{3CE69316-B7EB-4DAA-A560-B30F59E6B8FD}" dt="2020-10-07T07:08:19.807" v="1103" actId="26606"/>
          <ac:spMkLst>
            <pc:docMk/>
            <pc:sldMk cId="2764055108" sldId="263"/>
            <ac:spMk id="13" creationId="{9DECDBF4-02B6-4BB4-B65B-B8107AD6A9E8}"/>
          </ac:spMkLst>
        </pc:spChg>
        <pc:graphicFrameChg chg="add del mod">
          <ac:chgData name="Jonathan Brockhausen / PFBA418B" userId="a6dceaf0-b0e2-450a-9cea-f0e905428f83" providerId="ADAL" clId="{3CE69316-B7EB-4DAA-A560-B30F59E6B8FD}" dt="2020-10-07T07:08:19.807" v="1103" actId="26606"/>
          <ac:graphicFrameMkLst>
            <pc:docMk/>
            <pc:sldMk cId="2764055108" sldId="263"/>
            <ac:graphicFrameMk id="5" creationId="{F924A0D4-9F7D-4FBB-9239-738CE29FAD5F}"/>
          </ac:graphicFrameMkLst>
        </pc:graphicFrameChg>
        <pc:graphicFrameChg chg="add del">
          <ac:chgData name="Jonathan Brockhausen / PFBA418B" userId="a6dceaf0-b0e2-450a-9cea-f0e905428f83" providerId="ADAL" clId="{3CE69316-B7EB-4DAA-A560-B30F59E6B8FD}" dt="2020-10-07T07:09:33.273" v="1215" actId="26606"/>
          <ac:graphicFrameMkLst>
            <pc:docMk/>
            <pc:sldMk cId="2764055108" sldId="263"/>
            <ac:graphicFrameMk id="10" creationId="{56026D60-C3A3-41D0-B9FE-420E7D6EED52}"/>
          </ac:graphicFrameMkLst>
        </pc:graphicFrameChg>
        <pc:graphicFrameChg chg="add del">
          <ac:chgData name="Jonathan Brockhausen / PFBA418B" userId="a6dceaf0-b0e2-450a-9cea-f0e905428f83" providerId="ADAL" clId="{3CE69316-B7EB-4DAA-A560-B30F59E6B8FD}" dt="2020-10-07T07:09:37.219" v="1217" actId="26606"/>
          <ac:graphicFrameMkLst>
            <pc:docMk/>
            <pc:sldMk cId="2764055108" sldId="263"/>
            <ac:graphicFrameMk id="14" creationId="{A2A14BCC-B8C0-4B39-AB25-F6C21A87557B}"/>
          </ac:graphicFrameMkLst>
        </pc:graphicFrameChg>
        <pc:graphicFrameChg chg="add del">
          <ac:chgData name="Jonathan Brockhausen / PFBA418B" userId="a6dceaf0-b0e2-450a-9cea-f0e905428f83" providerId="ADAL" clId="{3CE69316-B7EB-4DAA-A560-B30F59E6B8FD}" dt="2020-10-07T07:09:39.182" v="1219" actId="26606"/>
          <ac:graphicFrameMkLst>
            <pc:docMk/>
            <pc:sldMk cId="2764055108" sldId="263"/>
            <ac:graphicFrameMk id="16" creationId="{D4B052FD-0A35-4D98-9295-3BC7CE4EBCA6}"/>
          </ac:graphicFrameMkLst>
        </pc:graphicFrameChg>
        <pc:graphicFrameChg chg="add mod">
          <ac:chgData name="Jonathan Brockhausen / PFBA418B" userId="a6dceaf0-b0e2-450a-9cea-f0e905428f83" providerId="ADAL" clId="{3CE69316-B7EB-4DAA-A560-B30F59E6B8FD}" dt="2020-10-07T07:16:07.178" v="1870" actId="20577"/>
          <ac:graphicFrameMkLst>
            <pc:docMk/>
            <pc:sldMk cId="2764055108" sldId="263"/>
            <ac:graphicFrameMk id="18" creationId="{3B58BF89-3DF1-4620-9229-2B7B7FDA9EAE}"/>
          </ac:graphicFrameMkLst>
        </pc:graphicFrameChg>
      </pc:sldChg>
      <pc:sldChg chg="addSp delSp modSp new mod setBg">
        <pc:chgData name="Jonathan Brockhausen / PFBA418B" userId="a6dceaf0-b0e2-450a-9cea-f0e905428f83" providerId="ADAL" clId="{3CE69316-B7EB-4DAA-A560-B30F59E6B8FD}" dt="2020-10-07T07:02:31.156" v="843" actId="27918"/>
        <pc:sldMkLst>
          <pc:docMk/>
          <pc:sldMk cId="3041074150" sldId="264"/>
        </pc:sldMkLst>
        <pc:spChg chg="mod">
          <ac:chgData name="Jonathan Brockhausen / PFBA418B" userId="a6dceaf0-b0e2-450a-9cea-f0e905428f83" providerId="ADAL" clId="{3CE69316-B7EB-4DAA-A560-B30F59E6B8FD}" dt="2020-10-07T07:01:52.686" v="774" actId="255"/>
          <ac:spMkLst>
            <pc:docMk/>
            <pc:sldMk cId="3041074150" sldId="264"/>
            <ac:spMk id="2" creationId="{84E351C6-C15C-402A-96EB-8ABE2B200A3C}"/>
          </ac:spMkLst>
        </pc:spChg>
        <pc:spChg chg="del mod">
          <ac:chgData name="Jonathan Brockhausen / PFBA418B" userId="a6dceaf0-b0e2-450a-9cea-f0e905428f83" providerId="ADAL" clId="{3CE69316-B7EB-4DAA-A560-B30F59E6B8FD}" dt="2020-10-07T06:52:38.974" v="175" actId="26606"/>
          <ac:spMkLst>
            <pc:docMk/>
            <pc:sldMk cId="3041074150" sldId="264"/>
            <ac:spMk id="3" creationId="{F81CA5B8-B583-47E0-8689-DDAA363F2894}"/>
          </ac:spMkLst>
        </pc:spChg>
        <pc:graphicFrameChg chg="add del mod">
          <ac:chgData name="Jonathan Brockhausen / PFBA418B" userId="a6dceaf0-b0e2-450a-9cea-f0e905428f83" providerId="ADAL" clId="{3CE69316-B7EB-4DAA-A560-B30F59E6B8FD}" dt="2020-10-07T06:52:35.274" v="174" actId="478"/>
          <ac:graphicFrameMkLst>
            <pc:docMk/>
            <pc:sldMk cId="3041074150" sldId="264"/>
            <ac:graphicFrameMk id="4" creationId="{26437B82-E6B9-4E95-9C54-1544A4132B2E}"/>
          </ac:graphicFrameMkLst>
        </pc:graphicFrameChg>
        <pc:graphicFrameChg chg="add mod">
          <ac:chgData name="Jonathan Brockhausen / PFBA418B" userId="a6dceaf0-b0e2-450a-9cea-f0e905428f83" providerId="ADAL" clId="{3CE69316-B7EB-4DAA-A560-B30F59E6B8FD}" dt="2020-10-07T07:02:28.897" v="834" actId="122"/>
          <ac:graphicFrameMkLst>
            <pc:docMk/>
            <pc:sldMk cId="3041074150" sldId="264"/>
            <ac:graphicFrameMk id="5" creationId="{7C650E95-79D1-4E17-B031-D07DA8ED7D37}"/>
          </ac:graphicFrameMkLst>
        </pc:graphicFrameChg>
      </pc:sldChg>
    </pc:docChg>
  </pc:docChgLst>
  <pc:docChgLst>
    <pc:chgData name="Jonathan" userId="a6dceaf0-b0e2-450a-9cea-f0e905428f83" providerId="ADAL" clId="{3CE69316-B7EB-4DAA-A560-B30F59E6B8FD}"/>
    <pc:docChg chg="custSel addSld delSld modSld">
      <pc:chgData name="Jonathan" userId="a6dceaf0-b0e2-450a-9cea-f0e905428f83" providerId="ADAL" clId="{3CE69316-B7EB-4DAA-A560-B30F59E6B8FD}" dt="2020-10-06T07:25:52.725" v="291" actId="20577"/>
      <pc:docMkLst>
        <pc:docMk/>
      </pc:docMkLst>
      <pc:sldChg chg="modSp mod">
        <pc:chgData name="Jonathan" userId="a6dceaf0-b0e2-450a-9cea-f0e905428f83" providerId="ADAL" clId="{3CE69316-B7EB-4DAA-A560-B30F59E6B8FD}" dt="2020-10-06T07:25:52.725" v="291" actId="20577"/>
        <pc:sldMkLst>
          <pc:docMk/>
          <pc:sldMk cId="158084936" sldId="257"/>
        </pc:sldMkLst>
        <pc:spChg chg="mod">
          <ac:chgData name="Jonathan" userId="a6dceaf0-b0e2-450a-9cea-f0e905428f83" providerId="ADAL" clId="{3CE69316-B7EB-4DAA-A560-B30F59E6B8FD}" dt="2020-10-06T07:25:52.725" v="291" actId="20577"/>
          <ac:spMkLst>
            <pc:docMk/>
            <pc:sldMk cId="158084936" sldId="257"/>
            <ac:spMk id="3" creationId="{0767171F-E52F-46B1-AAE2-7C1286854BBF}"/>
          </ac:spMkLst>
        </pc:spChg>
      </pc:sldChg>
      <pc:sldChg chg="addSp delSp modSp mod">
        <pc:chgData name="Jonathan" userId="a6dceaf0-b0e2-450a-9cea-f0e905428f83" providerId="ADAL" clId="{3CE69316-B7EB-4DAA-A560-B30F59E6B8FD}" dt="2020-10-05T16:53:46.487" v="94" actId="20577"/>
        <pc:sldMkLst>
          <pc:docMk/>
          <pc:sldMk cId="2296483756" sldId="258"/>
        </pc:sldMkLst>
        <pc:spChg chg="mod">
          <ac:chgData name="Jonathan" userId="a6dceaf0-b0e2-450a-9cea-f0e905428f83" providerId="ADAL" clId="{3CE69316-B7EB-4DAA-A560-B30F59E6B8FD}" dt="2020-10-05T16:53:46.487" v="94" actId="20577"/>
          <ac:spMkLst>
            <pc:docMk/>
            <pc:sldMk cId="2296483756" sldId="258"/>
            <ac:spMk id="2" creationId="{07BE24A9-14C2-4406-A050-15D9C43170F2}"/>
          </ac:spMkLst>
        </pc:spChg>
        <pc:spChg chg="del">
          <ac:chgData name="Jonathan" userId="a6dceaf0-b0e2-450a-9cea-f0e905428f83" providerId="ADAL" clId="{3CE69316-B7EB-4DAA-A560-B30F59E6B8FD}" dt="2020-10-05T16:41:27.693" v="22" actId="478"/>
          <ac:spMkLst>
            <pc:docMk/>
            <pc:sldMk cId="2296483756" sldId="258"/>
            <ac:spMk id="3" creationId="{AE7BE5DF-E317-4E0A-A412-E9817A9A24EB}"/>
          </ac:spMkLst>
        </pc:spChg>
        <pc:picChg chg="add del mod">
          <ac:chgData name="Jonathan" userId="a6dceaf0-b0e2-450a-9cea-f0e905428f83" providerId="ADAL" clId="{3CE69316-B7EB-4DAA-A560-B30F59E6B8FD}" dt="2020-10-05T16:41:34.672" v="25" actId="478"/>
          <ac:picMkLst>
            <pc:docMk/>
            <pc:sldMk cId="2296483756" sldId="258"/>
            <ac:picMk id="4" creationId="{C7BE7AE8-D3FF-4F20-A6B8-4644847E913F}"/>
          </ac:picMkLst>
        </pc:picChg>
        <pc:picChg chg="add mod">
          <ac:chgData name="Jonathan" userId="a6dceaf0-b0e2-450a-9cea-f0e905428f83" providerId="ADAL" clId="{3CE69316-B7EB-4DAA-A560-B30F59E6B8FD}" dt="2020-10-05T16:42:28.256" v="28" actId="1076"/>
          <ac:picMkLst>
            <pc:docMk/>
            <pc:sldMk cId="2296483756" sldId="258"/>
            <ac:picMk id="5" creationId="{01B1EE10-D0C2-41B1-8C19-A9B75280B985}"/>
          </ac:picMkLst>
        </pc:picChg>
      </pc:sldChg>
      <pc:sldChg chg="addSp delSp modSp new mod">
        <pc:chgData name="Jonathan" userId="a6dceaf0-b0e2-450a-9cea-f0e905428f83" providerId="ADAL" clId="{3CE69316-B7EB-4DAA-A560-B30F59E6B8FD}" dt="2020-10-05T16:53:51.064" v="97" actId="20577"/>
        <pc:sldMkLst>
          <pc:docMk/>
          <pc:sldMk cId="419902942" sldId="259"/>
        </pc:sldMkLst>
        <pc:spChg chg="mod">
          <ac:chgData name="Jonathan" userId="a6dceaf0-b0e2-450a-9cea-f0e905428f83" providerId="ADAL" clId="{3CE69316-B7EB-4DAA-A560-B30F59E6B8FD}" dt="2020-10-05T16:53:51.064" v="97" actId="20577"/>
          <ac:spMkLst>
            <pc:docMk/>
            <pc:sldMk cId="419902942" sldId="259"/>
            <ac:spMk id="2" creationId="{5F8297D2-D43C-4467-B56A-09F908DED957}"/>
          </ac:spMkLst>
        </pc:spChg>
        <pc:spChg chg="del">
          <ac:chgData name="Jonathan" userId="a6dceaf0-b0e2-450a-9cea-f0e905428f83" providerId="ADAL" clId="{3CE69316-B7EB-4DAA-A560-B30F59E6B8FD}" dt="2020-10-05T16:43:21.536" v="81" actId="478"/>
          <ac:spMkLst>
            <pc:docMk/>
            <pc:sldMk cId="419902942" sldId="259"/>
            <ac:spMk id="3" creationId="{48508A54-0823-4935-ACF1-3ABA4A69F8CB}"/>
          </ac:spMkLst>
        </pc:spChg>
        <pc:picChg chg="add del">
          <ac:chgData name="Jonathan" userId="a6dceaf0-b0e2-450a-9cea-f0e905428f83" providerId="ADAL" clId="{3CE69316-B7EB-4DAA-A560-B30F59E6B8FD}" dt="2020-10-05T16:52:41.082" v="85" actId="478"/>
          <ac:picMkLst>
            <pc:docMk/>
            <pc:sldMk cId="419902942" sldId="259"/>
            <ac:picMk id="4" creationId="{44619D12-B83D-45A7-BFD5-42EB437D6220}"/>
          </ac:picMkLst>
        </pc:picChg>
        <pc:picChg chg="add del">
          <ac:chgData name="Jonathan" userId="a6dceaf0-b0e2-450a-9cea-f0e905428f83" providerId="ADAL" clId="{3CE69316-B7EB-4DAA-A560-B30F59E6B8FD}" dt="2020-10-05T16:52:57.445" v="87" actId="478"/>
          <ac:picMkLst>
            <pc:docMk/>
            <pc:sldMk cId="419902942" sldId="259"/>
            <ac:picMk id="5" creationId="{1CA3B2D5-C597-4EE6-B0C1-5811F729465F}"/>
          </ac:picMkLst>
        </pc:picChg>
        <pc:picChg chg="add">
          <ac:chgData name="Jonathan" userId="a6dceaf0-b0e2-450a-9cea-f0e905428f83" providerId="ADAL" clId="{3CE69316-B7EB-4DAA-A560-B30F59E6B8FD}" dt="2020-10-05T16:52:57.866" v="88"/>
          <ac:picMkLst>
            <pc:docMk/>
            <pc:sldMk cId="419902942" sldId="259"/>
            <ac:picMk id="6" creationId="{8577D1BD-EE5E-4C26-8B71-2B85B42B65BC}"/>
          </ac:picMkLst>
        </pc:picChg>
      </pc:sldChg>
      <pc:sldChg chg="addSp delSp modSp new mod">
        <pc:chgData name="Jonathan" userId="a6dceaf0-b0e2-450a-9cea-f0e905428f83" providerId="ADAL" clId="{3CE69316-B7EB-4DAA-A560-B30F59E6B8FD}" dt="2020-10-05T16:55:55.334" v="157" actId="1076"/>
        <pc:sldMkLst>
          <pc:docMk/>
          <pc:sldMk cId="1160968828" sldId="260"/>
        </pc:sldMkLst>
        <pc:spChg chg="mod">
          <ac:chgData name="Jonathan" userId="a6dceaf0-b0e2-450a-9cea-f0e905428f83" providerId="ADAL" clId="{3CE69316-B7EB-4DAA-A560-B30F59E6B8FD}" dt="2020-10-05T16:54:09.759" v="149" actId="20577"/>
          <ac:spMkLst>
            <pc:docMk/>
            <pc:sldMk cId="1160968828" sldId="260"/>
            <ac:spMk id="2" creationId="{A43F009B-29C3-44E8-B562-D6964355F2B2}"/>
          </ac:spMkLst>
        </pc:spChg>
        <pc:spChg chg="del">
          <ac:chgData name="Jonathan" userId="a6dceaf0-b0e2-450a-9cea-f0e905428f83" providerId="ADAL" clId="{3CE69316-B7EB-4DAA-A560-B30F59E6B8FD}" dt="2020-10-05T16:54:13.522" v="150" actId="478"/>
          <ac:spMkLst>
            <pc:docMk/>
            <pc:sldMk cId="1160968828" sldId="260"/>
            <ac:spMk id="3" creationId="{F9DF0310-C775-49EA-9C0D-CD35E21AD13E}"/>
          </ac:spMkLst>
        </pc:spChg>
        <pc:picChg chg="add del mod">
          <ac:chgData name="Jonathan" userId="a6dceaf0-b0e2-450a-9cea-f0e905428f83" providerId="ADAL" clId="{3CE69316-B7EB-4DAA-A560-B30F59E6B8FD}" dt="2020-10-05T16:55:47.915" v="154" actId="478"/>
          <ac:picMkLst>
            <pc:docMk/>
            <pc:sldMk cId="1160968828" sldId="260"/>
            <ac:picMk id="4" creationId="{752A37DF-0D7E-4986-9699-8BEEBCEEC12C}"/>
          </ac:picMkLst>
        </pc:picChg>
        <pc:picChg chg="add mod">
          <ac:chgData name="Jonathan" userId="a6dceaf0-b0e2-450a-9cea-f0e905428f83" providerId="ADAL" clId="{3CE69316-B7EB-4DAA-A560-B30F59E6B8FD}" dt="2020-10-05T16:55:55.334" v="157" actId="1076"/>
          <ac:picMkLst>
            <pc:docMk/>
            <pc:sldMk cId="1160968828" sldId="260"/>
            <ac:picMk id="5" creationId="{7232E997-D057-4C4B-9EEC-7057E03AA70B}"/>
          </ac:picMkLst>
        </pc:picChg>
      </pc:sldChg>
      <pc:sldChg chg="addSp delSp modSp new mod">
        <pc:chgData name="Jonathan" userId="a6dceaf0-b0e2-450a-9cea-f0e905428f83" providerId="ADAL" clId="{3CE69316-B7EB-4DAA-A560-B30F59E6B8FD}" dt="2020-10-05T16:57:14.888" v="184" actId="1076"/>
        <pc:sldMkLst>
          <pc:docMk/>
          <pc:sldMk cId="4182407779" sldId="261"/>
        </pc:sldMkLst>
        <pc:spChg chg="mod">
          <ac:chgData name="Jonathan" userId="a6dceaf0-b0e2-450a-9cea-f0e905428f83" providerId="ADAL" clId="{3CE69316-B7EB-4DAA-A560-B30F59E6B8FD}" dt="2020-10-05T16:56:20.699" v="172" actId="20577"/>
          <ac:spMkLst>
            <pc:docMk/>
            <pc:sldMk cId="4182407779" sldId="261"/>
            <ac:spMk id="2" creationId="{040CD576-5470-4033-BBB6-0C25F02FC506}"/>
          </ac:spMkLst>
        </pc:spChg>
        <pc:spChg chg="del">
          <ac:chgData name="Jonathan" userId="a6dceaf0-b0e2-450a-9cea-f0e905428f83" providerId="ADAL" clId="{3CE69316-B7EB-4DAA-A560-B30F59E6B8FD}" dt="2020-10-05T16:56:23.284" v="173" actId="478"/>
          <ac:spMkLst>
            <pc:docMk/>
            <pc:sldMk cId="4182407779" sldId="261"/>
            <ac:spMk id="3" creationId="{A8CCB588-20F9-4A1F-8381-C6E21DBED7F8}"/>
          </ac:spMkLst>
        </pc:spChg>
        <pc:picChg chg="add del mod">
          <ac:chgData name="Jonathan" userId="a6dceaf0-b0e2-450a-9cea-f0e905428f83" providerId="ADAL" clId="{3CE69316-B7EB-4DAA-A560-B30F59E6B8FD}" dt="2020-10-05T16:57:05.582" v="179" actId="478"/>
          <ac:picMkLst>
            <pc:docMk/>
            <pc:sldMk cId="4182407779" sldId="261"/>
            <ac:picMk id="4" creationId="{731739ED-CB8A-4B49-A1E1-67ED7EBE8DE1}"/>
          </ac:picMkLst>
        </pc:picChg>
        <pc:picChg chg="add del">
          <ac:chgData name="Jonathan" userId="a6dceaf0-b0e2-450a-9cea-f0e905428f83" providerId="ADAL" clId="{3CE69316-B7EB-4DAA-A560-B30F59E6B8FD}" dt="2020-10-05T16:57:04.809" v="178" actId="478"/>
          <ac:picMkLst>
            <pc:docMk/>
            <pc:sldMk cId="4182407779" sldId="261"/>
            <ac:picMk id="5" creationId="{318AB393-433A-4552-A6EC-9BDB80D51C65}"/>
          </ac:picMkLst>
        </pc:picChg>
        <pc:picChg chg="add mod">
          <ac:chgData name="Jonathan" userId="a6dceaf0-b0e2-450a-9cea-f0e905428f83" providerId="ADAL" clId="{3CE69316-B7EB-4DAA-A560-B30F59E6B8FD}" dt="2020-10-05T16:57:14.888" v="184" actId="1076"/>
          <ac:picMkLst>
            <pc:docMk/>
            <pc:sldMk cId="4182407779" sldId="261"/>
            <ac:picMk id="6" creationId="{645B600C-7BFB-451D-AA51-1655000CC27E}"/>
          </ac:picMkLst>
        </pc:picChg>
      </pc:sldChg>
      <pc:sldChg chg="addSp delSp modSp new mod">
        <pc:chgData name="Jonathan" userId="a6dceaf0-b0e2-450a-9cea-f0e905428f83" providerId="ADAL" clId="{3CE69316-B7EB-4DAA-A560-B30F59E6B8FD}" dt="2020-10-06T07:22:18.362" v="257" actId="27918"/>
        <pc:sldMkLst>
          <pc:docMk/>
          <pc:sldMk cId="730361829" sldId="262"/>
        </pc:sldMkLst>
        <pc:spChg chg="mod">
          <ac:chgData name="Jonathan" userId="a6dceaf0-b0e2-450a-9cea-f0e905428f83" providerId="ADAL" clId="{3CE69316-B7EB-4DAA-A560-B30F59E6B8FD}" dt="2020-10-05T16:58:32.560" v="202" actId="20577"/>
          <ac:spMkLst>
            <pc:docMk/>
            <pc:sldMk cId="730361829" sldId="262"/>
            <ac:spMk id="2" creationId="{1A2B74B8-85AE-46B4-AEA6-9D5CDBBA222A}"/>
          </ac:spMkLst>
        </pc:spChg>
        <pc:spChg chg="del">
          <ac:chgData name="Jonathan" userId="a6dceaf0-b0e2-450a-9cea-f0e905428f83" providerId="ADAL" clId="{3CE69316-B7EB-4DAA-A560-B30F59E6B8FD}" dt="2020-10-05T17:05:16.648" v="203" actId="478"/>
          <ac:spMkLst>
            <pc:docMk/>
            <pc:sldMk cId="730361829" sldId="262"/>
            <ac:spMk id="3" creationId="{C9D0880C-3A76-4F22-A58D-9EC3F1131531}"/>
          </ac:spMkLst>
        </pc:spChg>
        <pc:graphicFrameChg chg="add mod">
          <ac:chgData name="Jonathan" userId="a6dceaf0-b0e2-450a-9cea-f0e905428f83" providerId="ADAL" clId="{3CE69316-B7EB-4DAA-A560-B30F59E6B8FD}" dt="2020-10-05T17:05:27.456" v="208" actId="1076"/>
          <ac:graphicFrameMkLst>
            <pc:docMk/>
            <pc:sldMk cId="730361829" sldId="262"/>
            <ac:graphicFrameMk id="4" creationId="{F69B0716-EF7E-452C-BCAA-DC633262A51A}"/>
          </ac:graphicFrameMkLst>
        </pc:graphicFrameChg>
      </pc:sldChg>
      <pc:sldChg chg="addSp delSp modSp new del mod">
        <pc:chgData name="Jonathan" userId="a6dceaf0-b0e2-450a-9cea-f0e905428f83" providerId="ADAL" clId="{3CE69316-B7EB-4DAA-A560-B30F59E6B8FD}" dt="2020-10-06T07:22:18.397" v="258" actId="47"/>
        <pc:sldMkLst>
          <pc:docMk/>
          <pc:sldMk cId="1106538797" sldId="263"/>
        </pc:sldMkLst>
        <pc:spChg chg="mod">
          <ac:chgData name="Jonathan" userId="a6dceaf0-b0e2-450a-9cea-f0e905428f83" providerId="ADAL" clId="{3CE69316-B7EB-4DAA-A560-B30F59E6B8FD}" dt="2020-10-06T07:22:14.116" v="256" actId="20577"/>
          <ac:spMkLst>
            <pc:docMk/>
            <pc:sldMk cId="1106538797" sldId="263"/>
            <ac:spMk id="2" creationId="{454824FA-2E48-42E1-9C89-F1ACE15C10EC}"/>
          </ac:spMkLst>
        </pc:spChg>
        <pc:spChg chg="del">
          <ac:chgData name="Jonathan" userId="a6dceaf0-b0e2-450a-9cea-f0e905428f83" providerId="ADAL" clId="{3CE69316-B7EB-4DAA-A560-B30F59E6B8FD}" dt="2020-10-05T17:06:00.198" v="224" actId="478"/>
          <ac:spMkLst>
            <pc:docMk/>
            <pc:sldMk cId="1106538797" sldId="263"/>
            <ac:spMk id="3" creationId="{38F056F0-46BE-4F96-87B6-769D00D036A6}"/>
          </ac:spMkLst>
        </pc:spChg>
        <pc:graphicFrameChg chg="add del mod">
          <ac:chgData name="Jonathan" userId="a6dceaf0-b0e2-450a-9cea-f0e905428f83" providerId="ADAL" clId="{3CE69316-B7EB-4DAA-A560-B30F59E6B8FD}" dt="2020-10-05T17:11:10.702" v="242"/>
          <ac:graphicFrameMkLst>
            <pc:docMk/>
            <pc:sldMk cId="1106538797" sldId="263"/>
            <ac:graphicFrameMk id="4" creationId="{18FF19EE-7245-4F1B-A959-5BDCFA65D58A}"/>
          </ac:graphicFrameMkLst>
        </pc:graphicFrameChg>
        <pc:graphicFrameChg chg="add del mod">
          <ac:chgData name="Jonathan" userId="a6dceaf0-b0e2-450a-9cea-f0e905428f83" providerId="ADAL" clId="{3CE69316-B7EB-4DAA-A560-B30F59E6B8FD}" dt="2020-10-05T17:11:26.442" v="244" actId="478"/>
          <ac:graphicFrameMkLst>
            <pc:docMk/>
            <pc:sldMk cId="1106538797" sldId="263"/>
            <ac:graphicFrameMk id="5" creationId="{294F51D4-9DD8-4307-A3F0-E191556594FF}"/>
          </ac:graphicFrameMkLst>
        </pc:graphicFrameChg>
      </pc:sldChg>
      <pc:sldChg chg="modSp new mod">
        <pc:chgData name="Jonathan" userId="a6dceaf0-b0e2-450a-9cea-f0e905428f83" providerId="ADAL" clId="{3CE69316-B7EB-4DAA-A560-B30F59E6B8FD}" dt="2020-10-06T07:22:46.564" v="282" actId="20577"/>
        <pc:sldMkLst>
          <pc:docMk/>
          <pc:sldMk cId="2764055108" sldId="263"/>
        </pc:sldMkLst>
        <pc:spChg chg="mod">
          <ac:chgData name="Jonathan" userId="a6dceaf0-b0e2-450a-9cea-f0e905428f83" providerId="ADAL" clId="{3CE69316-B7EB-4DAA-A560-B30F59E6B8FD}" dt="2020-10-06T07:22:23.927" v="270" actId="20577"/>
          <ac:spMkLst>
            <pc:docMk/>
            <pc:sldMk cId="2764055108" sldId="263"/>
            <ac:spMk id="2" creationId="{C7CF59DA-35C8-4B36-869B-44A86F5C7D6F}"/>
          </ac:spMkLst>
        </pc:spChg>
        <pc:spChg chg="mod">
          <ac:chgData name="Jonathan" userId="a6dceaf0-b0e2-450a-9cea-f0e905428f83" providerId="ADAL" clId="{3CE69316-B7EB-4DAA-A560-B30F59E6B8FD}" dt="2020-10-06T07:22:46.564" v="282" actId="20577"/>
          <ac:spMkLst>
            <pc:docMk/>
            <pc:sldMk cId="2764055108" sldId="263"/>
            <ac:spMk id="3" creationId="{5DC5E76A-B076-4422-8B45-1C538266516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ib926-my.sharepoint.com/personal/jonathan_brockhausen_edu_fhdw_de/Documents/20Q4_AWE2/Arbeitsaufteil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/>
              <a:t>Kompetenzen unserers Teams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Kompetenzen!$B$1</c:f>
              <c:strCache>
                <c:ptCount val="1"/>
                <c:pt idx="0">
                  <c:v>Backend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Kompetenzen!$A$2:$A$4</c:f>
              <c:strCache>
                <c:ptCount val="3"/>
                <c:pt idx="0">
                  <c:v>Philipp Röring</c:v>
                </c:pt>
                <c:pt idx="1">
                  <c:v>Julius Figge</c:v>
                </c:pt>
                <c:pt idx="2">
                  <c:v>Jonathan Brockhausen</c:v>
                </c:pt>
              </c:strCache>
            </c:strRef>
          </c:cat>
          <c:val>
            <c:numRef>
              <c:f>Kompetenzen!$B$2:$B$4</c:f>
              <c:numCache>
                <c:formatCode>0%</c:formatCode>
                <c:ptCount val="3"/>
                <c:pt idx="0">
                  <c:v>0.6</c:v>
                </c:pt>
                <c:pt idx="1">
                  <c:v>0.7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A-4A6F-8704-314F4938CBD4}"/>
            </c:ext>
          </c:extLst>
        </c:ser>
        <c:ser>
          <c:idx val="1"/>
          <c:order val="1"/>
          <c:tx>
            <c:strRef>
              <c:f>Kompetenzen!$C$1</c:f>
              <c:strCache>
                <c:ptCount val="1"/>
                <c:pt idx="0">
                  <c:v>Frontend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Kompetenzen!$A$2:$A$4</c:f>
              <c:strCache>
                <c:ptCount val="3"/>
                <c:pt idx="0">
                  <c:v>Philipp Röring</c:v>
                </c:pt>
                <c:pt idx="1">
                  <c:v>Julius Figge</c:v>
                </c:pt>
                <c:pt idx="2">
                  <c:v>Jonathan Brockhausen</c:v>
                </c:pt>
              </c:strCache>
            </c:strRef>
          </c:cat>
          <c:val>
            <c:numRef>
              <c:f>Kompetenzen!$C$2:$C$4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BA-4A6F-8704-314F4938CBD4}"/>
            </c:ext>
          </c:extLst>
        </c:ser>
        <c:ser>
          <c:idx val="2"/>
          <c:order val="2"/>
          <c:tx>
            <c:strRef>
              <c:f>Kompetenzen!$D$1</c:f>
              <c:strCache>
                <c:ptCount val="1"/>
                <c:pt idx="0">
                  <c:v>Mikrocontroller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Kompetenzen!$A$2:$A$4</c:f>
              <c:strCache>
                <c:ptCount val="3"/>
                <c:pt idx="0">
                  <c:v>Philipp Röring</c:v>
                </c:pt>
                <c:pt idx="1">
                  <c:v>Julius Figge</c:v>
                </c:pt>
                <c:pt idx="2">
                  <c:v>Jonathan Brockhausen</c:v>
                </c:pt>
              </c:strCache>
            </c:strRef>
          </c:cat>
          <c:val>
            <c:numRef>
              <c:f>Kompetenzen!$D$2:$D$4</c:f>
              <c:numCache>
                <c:formatCode>0%</c:formatCode>
                <c:ptCount val="3"/>
                <c:pt idx="0">
                  <c:v>0.2</c:v>
                </c:pt>
                <c:pt idx="1">
                  <c:v>0.6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BA-4A6F-8704-314F4938CBD4}"/>
            </c:ext>
          </c:extLst>
        </c:ser>
        <c:ser>
          <c:idx val="3"/>
          <c:order val="3"/>
          <c:tx>
            <c:strRef>
              <c:f>Kompetenzen!$E$1</c:f>
              <c:strCache>
                <c:ptCount val="1"/>
                <c:pt idx="0">
                  <c:v>Datenbanken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Kompetenzen!$A$2:$A$4</c:f>
              <c:strCache>
                <c:ptCount val="3"/>
                <c:pt idx="0">
                  <c:v>Philipp Röring</c:v>
                </c:pt>
                <c:pt idx="1">
                  <c:v>Julius Figge</c:v>
                </c:pt>
                <c:pt idx="2">
                  <c:v>Jonathan Brockhausen</c:v>
                </c:pt>
              </c:strCache>
            </c:strRef>
          </c:cat>
          <c:val>
            <c:numRef>
              <c:f>Kompetenzen!$E$2:$E$4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BA-4A6F-8704-314F4938C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7657728"/>
        <c:axId val="447663632"/>
      </c:barChart>
      <c:catAx>
        <c:axId val="44765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7663632"/>
        <c:crosses val="autoZero"/>
        <c:auto val="1"/>
        <c:lblAlgn val="ctr"/>
        <c:lblOffset val="100"/>
        <c:noMultiLvlLbl val="0"/>
      </c:catAx>
      <c:valAx>
        <c:axId val="4476636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765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B7EAA-B786-498E-83C5-CE33012E5E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C7F6B-AA61-44DE-91D4-E44502896E5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Backend</a:t>
          </a:r>
          <a:endParaRPr lang="en-US"/>
        </a:p>
      </dgm:t>
    </dgm:pt>
    <dgm:pt modelId="{398BE380-8628-4C88-8FD3-7A70C0D66088}" type="parTrans" cxnId="{A5322762-87CC-4E44-8F18-FFC19E608C3F}">
      <dgm:prSet/>
      <dgm:spPr/>
      <dgm:t>
        <a:bodyPr/>
        <a:lstStyle/>
        <a:p>
          <a:endParaRPr lang="en-US"/>
        </a:p>
      </dgm:t>
    </dgm:pt>
    <dgm:pt modelId="{DF2C8D9C-08EC-489C-B9AE-47E3AF4E22ED}" type="sibTrans" cxnId="{A5322762-87CC-4E44-8F18-FFC19E608C3F}">
      <dgm:prSet/>
      <dgm:spPr/>
      <dgm:t>
        <a:bodyPr/>
        <a:lstStyle/>
        <a:p>
          <a:endParaRPr lang="en-US"/>
        </a:p>
      </dgm:t>
    </dgm:pt>
    <dgm:pt modelId="{2249AEB3-67B0-4FC8-8957-7636ECE8E23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Node.js </a:t>
          </a:r>
          <a:endParaRPr lang="en-US"/>
        </a:p>
      </dgm:t>
    </dgm:pt>
    <dgm:pt modelId="{A0D13E67-6BB5-49BD-BFED-823A883B8D65}" type="parTrans" cxnId="{6A0B8C71-27C2-46F3-BBF0-E3ABE5CCEFCF}">
      <dgm:prSet/>
      <dgm:spPr/>
      <dgm:t>
        <a:bodyPr/>
        <a:lstStyle/>
        <a:p>
          <a:endParaRPr lang="en-US"/>
        </a:p>
      </dgm:t>
    </dgm:pt>
    <dgm:pt modelId="{F3777556-3CAD-46FC-967C-C075A506AD2B}" type="sibTrans" cxnId="{6A0B8C71-27C2-46F3-BBF0-E3ABE5CCEFCF}">
      <dgm:prSet/>
      <dgm:spPr/>
      <dgm:t>
        <a:bodyPr/>
        <a:lstStyle/>
        <a:p>
          <a:endParaRPr lang="en-US"/>
        </a:p>
      </dgm:t>
    </dgm:pt>
    <dgm:pt modelId="{8C15624B-C1A0-4935-A9EB-68A38012E8D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Sensor</a:t>
          </a:r>
          <a:endParaRPr lang="en-US"/>
        </a:p>
      </dgm:t>
    </dgm:pt>
    <dgm:pt modelId="{5DE445EE-C618-4351-9D02-7BCEE430CC23}" type="parTrans" cxnId="{ACBB9341-75E5-4A17-9E0F-E1A2D39EB9C0}">
      <dgm:prSet/>
      <dgm:spPr/>
      <dgm:t>
        <a:bodyPr/>
        <a:lstStyle/>
        <a:p>
          <a:endParaRPr lang="en-US"/>
        </a:p>
      </dgm:t>
    </dgm:pt>
    <dgm:pt modelId="{2B08D4F0-3981-48F2-998C-4C85D45C56B8}" type="sibTrans" cxnId="{ACBB9341-75E5-4A17-9E0F-E1A2D39EB9C0}">
      <dgm:prSet/>
      <dgm:spPr/>
      <dgm:t>
        <a:bodyPr/>
        <a:lstStyle/>
        <a:p>
          <a:endParaRPr lang="en-US"/>
        </a:p>
      </dgm:t>
    </dgm:pt>
    <dgm:pt modelId="{24257305-1594-478A-A7EE-ECF9FA0D0C2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WiFiNINA.h</a:t>
          </a:r>
          <a:endParaRPr lang="de-DE" dirty="0"/>
        </a:p>
      </dgm:t>
    </dgm:pt>
    <dgm:pt modelId="{A7DD9639-6678-4A41-B02F-74AC25141D6E}" type="parTrans" cxnId="{54FDC338-7D42-46B4-9392-AC3D707BE192}">
      <dgm:prSet/>
      <dgm:spPr/>
      <dgm:t>
        <a:bodyPr/>
        <a:lstStyle/>
        <a:p>
          <a:endParaRPr lang="en-US"/>
        </a:p>
      </dgm:t>
    </dgm:pt>
    <dgm:pt modelId="{0F157ECF-9421-41F1-BFC4-664A47604F95}" type="sibTrans" cxnId="{54FDC338-7D42-46B4-9392-AC3D707BE192}">
      <dgm:prSet/>
      <dgm:spPr/>
      <dgm:t>
        <a:bodyPr/>
        <a:lstStyle/>
        <a:p>
          <a:endParaRPr lang="en-US"/>
        </a:p>
      </dgm:t>
    </dgm:pt>
    <dgm:pt modelId="{1F7EB4F9-E94E-4F85-A777-B4E9D8E2FFB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Datenbank</a:t>
          </a:r>
          <a:endParaRPr lang="en-US"/>
        </a:p>
      </dgm:t>
    </dgm:pt>
    <dgm:pt modelId="{96673A10-5663-4156-A49F-CFF0885F7F0B}" type="parTrans" cxnId="{43CB75C5-CF95-4DBC-A19F-4E3B96BDCDB8}">
      <dgm:prSet/>
      <dgm:spPr/>
      <dgm:t>
        <a:bodyPr/>
        <a:lstStyle/>
        <a:p>
          <a:endParaRPr lang="en-US"/>
        </a:p>
      </dgm:t>
    </dgm:pt>
    <dgm:pt modelId="{320E229B-F187-4283-A3D7-E1235DD8BA60}" type="sibTrans" cxnId="{43CB75C5-CF95-4DBC-A19F-4E3B96BDCDB8}">
      <dgm:prSet/>
      <dgm:spPr/>
      <dgm:t>
        <a:bodyPr/>
        <a:lstStyle/>
        <a:p>
          <a:endParaRPr lang="en-US"/>
        </a:p>
      </dgm:t>
    </dgm:pt>
    <dgm:pt modelId="{E408AB37-5915-438F-A29F-4D27A4E6B0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MySQL</a:t>
          </a:r>
          <a:endParaRPr lang="en-US"/>
        </a:p>
      </dgm:t>
    </dgm:pt>
    <dgm:pt modelId="{69C804B7-6A88-4930-8F4F-84BDD613E859}" type="parTrans" cxnId="{7DAF673A-54BD-47D8-8A97-257ACF77AC64}">
      <dgm:prSet/>
      <dgm:spPr/>
      <dgm:t>
        <a:bodyPr/>
        <a:lstStyle/>
        <a:p>
          <a:endParaRPr lang="en-US"/>
        </a:p>
      </dgm:t>
    </dgm:pt>
    <dgm:pt modelId="{84F41A3E-8C49-4D94-9439-DDE8153D79AF}" type="sibTrans" cxnId="{7DAF673A-54BD-47D8-8A97-257ACF77AC64}">
      <dgm:prSet/>
      <dgm:spPr/>
      <dgm:t>
        <a:bodyPr/>
        <a:lstStyle/>
        <a:p>
          <a:endParaRPr lang="en-US"/>
        </a:p>
      </dgm:t>
    </dgm:pt>
    <dgm:pt modelId="{0545063D-14F9-4A4D-A388-0ABF118E45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Frontend</a:t>
          </a:r>
          <a:endParaRPr lang="en-US"/>
        </a:p>
      </dgm:t>
    </dgm:pt>
    <dgm:pt modelId="{4050BECD-727F-4270-9767-74B603477C97}" type="parTrans" cxnId="{03102CB1-892F-42A9-A0E7-BC83A496DC83}">
      <dgm:prSet/>
      <dgm:spPr/>
      <dgm:t>
        <a:bodyPr/>
        <a:lstStyle/>
        <a:p>
          <a:endParaRPr lang="en-US"/>
        </a:p>
      </dgm:t>
    </dgm:pt>
    <dgm:pt modelId="{6F464970-FF79-40C9-933C-B7E7A784F23E}" type="sibTrans" cxnId="{03102CB1-892F-42A9-A0E7-BC83A496DC83}">
      <dgm:prSet/>
      <dgm:spPr/>
      <dgm:t>
        <a:bodyPr/>
        <a:lstStyle/>
        <a:p>
          <a:endParaRPr lang="en-US"/>
        </a:p>
      </dgm:t>
    </dgm:pt>
    <dgm:pt modelId="{FC8C6ADA-B6B4-49D7-9171-C116F793B56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JavaScript </a:t>
          </a:r>
          <a:endParaRPr lang="en-US"/>
        </a:p>
      </dgm:t>
    </dgm:pt>
    <dgm:pt modelId="{A01F4E60-696B-4308-A481-FA510627C90F}" type="parTrans" cxnId="{94CB6AA6-731B-40B5-B560-F718EACCF94B}">
      <dgm:prSet/>
      <dgm:spPr/>
      <dgm:t>
        <a:bodyPr/>
        <a:lstStyle/>
        <a:p>
          <a:endParaRPr lang="en-US"/>
        </a:p>
      </dgm:t>
    </dgm:pt>
    <dgm:pt modelId="{C12EED31-6A30-4A7E-A732-CA20E317F7AC}" type="sibTrans" cxnId="{94CB6AA6-731B-40B5-B560-F718EACCF94B}">
      <dgm:prSet/>
      <dgm:spPr/>
      <dgm:t>
        <a:bodyPr/>
        <a:lstStyle/>
        <a:p>
          <a:endParaRPr lang="en-US"/>
        </a:p>
      </dgm:t>
    </dgm:pt>
    <dgm:pt modelId="{86AFA6E6-BD7C-4C4A-98E2-524FE27AE92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Libraries für Datenplotting</a:t>
          </a:r>
          <a:endParaRPr lang="en-US"/>
        </a:p>
      </dgm:t>
    </dgm:pt>
    <dgm:pt modelId="{FAD7B89F-75EA-431F-9212-2B462BB914DA}" type="parTrans" cxnId="{33CC3871-7543-4F88-9276-0416D32A3C24}">
      <dgm:prSet/>
      <dgm:spPr/>
      <dgm:t>
        <a:bodyPr/>
        <a:lstStyle/>
        <a:p>
          <a:endParaRPr lang="en-US"/>
        </a:p>
      </dgm:t>
    </dgm:pt>
    <dgm:pt modelId="{4A6256A5-5251-465C-A18D-9E86A4BE7B27}" type="sibTrans" cxnId="{33CC3871-7543-4F88-9276-0416D32A3C24}">
      <dgm:prSet/>
      <dgm:spPr/>
      <dgm:t>
        <a:bodyPr/>
        <a:lstStyle/>
        <a:p>
          <a:endParaRPr lang="en-US"/>
        </a:p>
      </dgm:t>
    </dgm:pt>
    <dgm:pt modelId="{DD2BB5D0-CD2D-42B6-AD5A-E1FE36473C2F}" type="pres">
      <dgm:prSet presAssocID="{9DBB7EAA-B786-498E-83C5-CE33012E5E8F}" presName="root" presStyleCnt="0">
        <dgm:presLayoutVars>
          <dgm:dir/>
          <dgm:resizeHandles val="exact"/>
        </dgm:presLayoutVars>
      </dgm:prSet>
      <dgm:spPr/>
    </dgm:pt>
    <dgm:pt modelId="{7C569C94-E103-4999-8310-5A9FA89B876E}" type="pres">
      <dgm:prSet presAssocID="{FBCC7F6B-AA61-44DE-91D4-E44502896E5C}" presName="compNode" presStyleCnt="0"/>
      <dgm:spPr/>
    </dgm:pt>
    <dgm:pt modelId="{8824033E-2B7D-4D51-AA71-8D9C9E4F110F}" type="pres">
      <dgm:prSet presAssocID="{FBCC7F6B-AA61-44DE-91D4-E44502896E5C}" presName="bgRect" presStyleLbl="bgShp" presStyleIdx="0" presStyleCnt="4"/>
      <dgm:spPr/>
    </dgm:pt>
    <dgm:pt modelId="{02050860-40AA-431A-B266-CF9E180371AE}" type="pres">
      <dgm:prSet presAssocID="{FBCC7F6B-AA61-44DE-91D4-E44502896E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8F98E70C-281C-48F1-A12E-3AC22D0E3CE0}" type="pres">
      <dgm:prSet presAssocID="{FBCC7F6B-AA61-44DE-91D4-E44502896E5C}" presName="spaceRect" presStyleCnt="0"/>
      <dgm:spPr/>
    </dgm:pt>
    <dgm:pt modelId="{023B3EDE-A360-47C7-8905-678F49DE59CA}" type="pres">
      <dgm:prSet presAssocID="{FBCC7F6B-AA61-44DE-91D4-E44502896E5C}" presName="parTx" presStyleLbl="revTx" presStyleIdx="0" presStyleCnt="8">
        <dgm:presLayoutVars>
          <dgm:chMax val="0"/>
          <dgm:chPref val="0"/>
        </dgm:presLayoutVars>
      </dgm:prSet>
      <dgm:spPr/>
    </dgm:pt>
    <dgm:pt modelId="{65E45A32-10AC-43BC-ACE3-E874F4CFC884}" type="pres">
      <dgm:prSet presAssocID="{FBCC7F6B-AA61-44DE-91D4-E44502896E5C}" presName="desTx" presStyleLbl="revTx" presStyleIdx="1" presStyleCnt="8">
        <dgm:presLayoutVars/>
      </dgm:prSet>
      <dgm:spPr/>
    </dgm:pt>
    <dgm:pt modelId="{6418B454-46B4-40DA-B742-FB2F6E5379E7}" type="pres">
      <dgm:prSet presAssocID="{DF2C8D9C-08EC-489C-B9AE-47E3AF4E22ED}" presName="sibTrans" presStyleCnt="0"/>
      <dgm:spPr/>
    </dgm:pt>
    <dgm:pt modelId="{BD542895-3577-4204-94B4-DC7481BB4E8E}" type="pres">
      <dgm:prSet presAssocID="{8C15624B-C1A0-4935-A9EB-68A38012E8D8}" presName="compNode" presStyleCnt="0"/>
      <dgm:spPr/>
    </dgm:pt>
    <dgm:pt modelId="{38A9E336-95FF-4364-B07C-4BC55C5FD165}" type="pres">
      <dgm:prSet presAssocID="{8C15624B-C1A0-4935-A9EB-68A38012E8D8}" presName="bgRect" presStyleLbl="bgShp" presStyleIdx="1" presStyleCnt="4"/>
      <dgm:spPr/>
    </dgm:pt>
    <dgm:pt modelId="{FC7F44B0-76D7-4EC7-AB7D-C2FF6F2BF6B5}" type="pres">
      <dgm:prSet presAssocID="{8C15624B-C1A0-4935-A9EB-68A38012E8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kroskop"/>
        </a:ext>
      </dgm:extLst>
    </dgm:pt>
    <dgm:pt modelId="{351299BC-B7A9-46B4-BA99-71CE90FC1E2E}" type="pres">
      <dgm:prSet presAssocID="{8C15624B-C1A0-4935-A9EB-68A38012E8D8}" presName="spaceRect" presStyleCnt="0"/>
      <dgm:spPr/>
    </dgm:pt>
    <dgm:pt modelId="{FD076ED6-94DF-409E-9EF3-AF338D604A08}" type="pres">
      <dgm:prSet presAssocID="{8C15624B-C1A0-4935-A9EB-68A38012E8D8}" presName="parTx" presStyleLbl="revTx" presStyleIdx="2" presStyleCnt="8">
        <dgm:presLayoutVars>
          <dgm:chMax val="0"/>
          <dgm:chPref val="0"/>
        </dgm:presLayoutVars>
      </dgm:prSet>
      <dgm:spPr/>
    </dgm:pt>
    <dgm:pt modelId="{75C3C883-D50F-40BD-987E-FA2978156548}" type="pres">
      <dgm:prSet presAssocID="{8C15624B-C1A0-4935-A9EB-68A38012E8D8}" presName="desTx" presStyleLbl="revTx" presStyleIdx="3" presStyleCnt="8">
        <dgm:presLayoutVars/>
      </dgm:prSet>
      <dgm:spPr/>
    </dgm:pt>
    <dgm:pt modelId="{0046545C-07CE-4D69-A666-A6DF54349003}" type="pres">
      <dgm:prSet presAssocID="{2B08D4F0-3981-48F2-998C-4C85D45C56B8}" presName="sibTrans" presStyleCnt="0"/>
      <dgm:spPr/>
    </dgm:pt>
    <dgm:pt modelId="{0B1B75DD-6CB0-48FC-91D8-15B55DC9F39E}" type="pres">
      <dgm:prSet presAssocID="{1F7EB4F9-E94E-4F85-A777-B4E9D8E2FFB0}" presName="compNode" presStyleCnt="0"/>
      <dgm:spPr/>
    </dgm:pt>
    <dgm:pt modelId="{E139CD5A-FCF9-4A8B-A67D-31CBBB73297F}" type="pres">
      <dgm:prSet presAssocID="{1F7EB4F9-E94E-4F85-A777-B4E9D8E2FFB0}" presName="bgRect" presStyleLbl="bgShp" presStyleIdx="2" presStyleCnt="4"/>
      <dgm:spPr/>
    </dgm:pt>
    <dgm:pt modelId="{ED064494-995D-40AC-B0D3-B4ED45A874EC}" type="pres">
      <dgm:prSet presAssocID="{1F7EB4F9-E94E-4F85-A777-B4E9D8E2FF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ECF5A0B8-F572-4D65-B945-6D413F807C06}" type="pres">
      <dgm:prSet presAssocID="{1F7EB4F9-E94E-4F85-A777-B4E9D8E2FFB0}" presName="spaceRect" presStyleCnt="0"/>
      <dgm:spPr/>
    </dgm:pt>
    <dgm:pt modelId="{44DEAC2D-6772-4AD4-84D5-3014B705696D}" type="pres">
      <dgm:prSet presAssocID="{1F7EB4F9-E94E-4F85-A777-B4E9D8E2FFB0}" presName="parTx" presStyleLbl="revTx" presStyleIdx="4" presStyleCnt="8">
        <dgm:presLayoutVars>
          <dgm:chMax val="0"/>
          <dgm:chPref val="0"/>
        </dgm:presLayoutVars>
      </dgm:prSet>
      <dgm:spPr/>
    </dgm:pt>
    <dgm:pt modelId="{D901D7AA-5BB7-4E66-A3C1-32BD3A77238D}" type="pres">
      <dgm:prSet presAssocID="{1F7EB4F9-E94E-4F85-A777-B4E9D8E2FFB0}" presName="desTx" presStyleLbl="revTx" presStyleIdx="5" presStyleCnt="8">
        <dgm:presLayoutVars/>
      </dgm:prSet>
      <dgm:spPr/>
    </dgm:pt>
    <dgm:pt modelId="{49AA2BAF-8ED5-4111-B112-31BC3A7AC266}" type="pres">
      <dgm:prSet presAssocID="{320E229B-F187-4283-A3D7-E1235DD8BA60}" presName="sibTrans" presStyleCnt="0"/>
      <dgm:spPr/>
    </dgm:pt>
    <dgm:pt modelId="{69FB9ABD-68B3-4CDE-BC5E-D2483CDF2D1E}" type="pres">
      <dgm:prSet presAssocID="{0545063D-14F9-4A4D-A388-0ABF118E45F4}" presName="compNode" presStyleCnt="0"/>
      <dgm:spPr/>
    </dgm:pt>
    <dgm:pt modelId="{8D76E018-727C-4539-8C6A-7B248DBE62EF}" type="pres">
      <dgm:prSet presAssocID="{0545063D-14F9-4A4D-A388-0ABF118E45F4}" presName="bgRect" presStyleLbl="bgShp" presStyleIdx="3" presStyleCnt="4"/>
      <dgm:spPr/>
    </dgm:pt>
    <dgm:pt modelId="{F876C1BC-391A-4122-8385-5B9FCDD13F5E}" type="pres">
      <dgm:prSet presAssocID="{0545063D-14F9-4A4D-A388-0ABF118E45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5790FBF-42DE-4652-9F06-72E4676B97C8}" type="pres">
      <dgm:prSet presAssocID="{0545063D-14F9-4A4D-A388-0ABF118E45F4}" presName="spaceRect" presStyleCnt="0"/>
      <dgm:spPr/>
    </dgm:pt>
    <dgm:pt modelId="{75341FA5-D13D-4A1C-B8C3-3798DBF9FBE3}" type="pres">
      <dgm:prSet presAssocID="{0545063D-14F9-4A4D-A388-0ABF118E45F4}" presName="parTx" presStyleLbl="revTx" presStyleIdx="6" presStyleCnt="8">
        <dgm:presLayoutVars>
          <dgm:chMax val="0"/>
          <dgm:chPref val="0"/>
        </dgm:presLayoutVars>
      </dgm:prSet>
      <dgm:spPr/>
    </dgm:pt>
    <dgm:pt modelId="{1575CDBC-44E9-45E9-847B-A6173D751784}" type="pres">
      <dgm:prSet presAssocID="{0545063D-14F9-4A4D-A388-0ABF118E45F4}" presName="desTx" presStyleLbl="revTx" presStyleIdx="7" presStyleCnt="8">
        <dgm:presLayoutVars/>
      </dgm:prSet>
      <dgm:spPr/>
    </dgm:pt>
  </dgm:ptLst>
  <dgm:cxnLst>
    <dgm:cxn modelId="{54FDC338-7D42-46B4-9392-AC3D707BE192}" srcId="{8C15624B-C1A0-4935-A9EB-68A38012E8D8}" destId="{24257305-1594-478A-A7EE-ECF9FA0D0C23}" srcOrd="0" destOrd="0" parTransId="{A7DD9639-6678-4A41-B02F-74AC25141D6E}" sibTransId="{0F157ECF-9421-41F1-BFC4-664A47604F95}"/>
    <dgm:cxn modelId="{7DAF673A-54BD-47D8-8A97-257ACF77AC64}" srcId="{1F7EB4F9-E94E-4F85-A777-B4E9D8E2FFB0}" destId="{E408AB37-5915-438F-A29F-4D27A4E6B0AA}" srcOrd="0" destOrd="0" parTransId="{69C804B7-6A88-4930-8F4F-84BDD613E859}" sibTransId="{84F41A3E-8C49-4D94-9439-DDE8153D79AF}"/>
    <dgm:cxn modelId="{6137853C-59E3-4B2B-B56E-9AA994F9FEB3}" type="presOf" srcId="{86AFA6E6-BD7C-4C4A-98E2-524FE27AE92C}" destId="{1575CDBC-44E9-45E9-847B-A6173D751784}" srcOrd="0" destOrd="1" presId="urn:microsoft.com/office/officeart/2018/2/layout/IconVerticalSolidList"/>
    <dgm:cxn modelId="{ACBB9341-75E5-4A17-9E0F-E1A2D39EB9C0}" srcId="{9DBB7EAA-B786-498E-83C5-CE33012E5E8F}" destId="{8C15624B-C1A0-4935-A9EB-68A38012E8D8}" srcOrd="1" destOrd="0" parTransId="{5DE445EE-C618-4351-9D02-7BCEE430CC23}" sibTransId="{2B08D4F0-3981-48F2-998C-4C85D45C56B8}"/>
    <dgm:cxn modelId="{A5322762-87CC-4E44-8F18-FFC19E608C3F}" srcId="{9DBB7EAA-B786-498E-83C5-CE33012E5E8F}" destId="{FBCC7F6B-AA61-44DE-91D4-E44502896E5C}" srcOrd="0" destOrd="0" parTransId="{398BE380-8628-4C88-8FD3-7A70C0D66088}" sibTransId="{DF2C8D9C-08EC-489C-B9AE-47E3AF4E22ED}"/>
    <dgm:cxn modelId="{C6D44842-8261-4C58-96B2-A96B23BE8004}" type="presOf" srcId="{FC8C6ADA-B6B4-49D7-9171-C116F793B56F}" destId="{1575CDBC-44E9-45E9-847B-A6173D751784}" srcOrd="0" destOrd="0" presId="urn:microsoft.com/office/officeart/2018/2/layout/IconVerticalSolidList"/>
    <dgm:cxn modelId="{33CC3871-7543-4F88-9276-0416D32A3C24}" srcId="{0545063D-14F9-4A4D-A388-0ABF118E45F4}" destId="{86AFA6E6-BD7C-4C4A-98E2-524FE27AE92C}" srcOrd="1" destOrd="0" parTransId="{FAD7B89F-75EA-431F-9212-2B462BB914DA}" sibTransId="{4A6256A5-5251-465C-A18D-9E86A4BE7B27}"/>
    <dgm:cxn modelId="{6A0B8C71-27C2-46F3-BBF0-E3ABE5CCEFCF}" srcId="{FBCC7F6B-AA61-44DE-91D4-E44502896E5C}" destId="{2249AEB3-67B0-4FC8-8957-7636ECE8E234}" srcOrd="0" destOrd="0" parTransId="{A0D13E67-6BB5-49BD-BFED-823A883B8D65}" sibTransId="{F3777556-3CAD-46FC-967C-C075A506AD2B}"/>
    <dgm:cxn modelId="{E4B03152-1108-4275-BEC6-6BF0B9F54859}" type="presOf" srcId="{2249AEB3-67B0-4FC8-8957-7636ECE8E234}" destId="{65E45A32-10AC-43BC-ACE3-E874F4CFC884}" srcOrd="0" destOrd="0" presId="urn:microsoft.com/office/officeart/2018/2/layout/IconVerticalSolidList"/>
    <dgm:cxn modelId="{54C0FB79-F132-44F5-9989-2093B1C50EE6}" type="presOf" srcId="{24257305-1594-478A-A7EE-ECF9FA0D0C23}" destId="{75C3C883-D50F-40BD-987E-FA2978156548}" srcOrd="0" destOrd="0" presId="urn:microsoft.com/office/officeart/2018/2/layout/IconVerticalSolidList"/>
    <dgm:cxn modelId="{E001988A-60FE-40F9-B9FE-200645943777}" type="presOf" srcId="{1F7EB4F9-E94E-4F85-A777-B4E9D8E2FFB0}" destId="{44DEAC2D-6772-4AD4-84D5-3014B705696D}" srcOrd="0" destOrd="0" presId="urn:microsoft.com/office/officeart/2018/2/layout/IconVerticalSolidList"/>
    <dgm:cxn modelId="{94CB6AA6-731B-40B5-B560-F718EACCF94B}" srcId="{0545063D-14F9-4A4D-A388-0ABF118E45F4}" destId="{FC8C6ADA-B6B4-49D7-9171-C116F793B56F}" srcOrd="0" destOrd="0" parTransId="{A01F4E60-696B-4308-A481-FA510627C90F}" sibTransId="{C12EED31-6A30-4A7E-A732-CA20E317F7AC}"/>
    <dgm:cxn modelId="{03102CB1-892F-42A9-A0E7-BC83A496DC83}" srcId="{9DBB7EAA-B786-498E-83C5-CE33012E5E8F}" destId="{0545063D-14F9-4A4D-A388-0ABF118E45F4}" srcOrd="3" destOrd="0" parTransId="{4050BECD-727F-4270-9767-74B603477C97}" sibTransId="{6F464970-FF79-40C9-933C-B7E7A784F23E}"/>
    <dgm:cxn modelId="{4476CCB5-368B-4265-89FB-8478E62872CB}" type="presOf" srcId="{9DBB7EAA-B786-498E-83C5-CE33012E5E8F}" destId="{DD2BB5D0-CD2D-42B6-AD5A-E1FE36473C2F}" srcOrd="0" destOrd="0" presId="urn:microsoft.com/office/officeart/2018/2/layout/IconVerticalSolidList"/>
    <dgm:cxn modelId="{C593EDBF-6EF3-412A-85A5-36C84FCED7A0}" type="presOf" srcId="{8C15624B-C1A0-4935-A9EB-68A38012E8D8}" destId="{FD076ED6-94DF-409E-9EF3-AF338D604A08}" srcOrd="0" destOrd="0" presId="urn:microsoft.com/office/officeart/2018/2/layout/IconVerticalSolidList"/>
    <dgm:cxn modelId="{43CB75C5-CF95-4DBC-A19F-4E3B96BDCDB8}" srcId="{9DBB7EAA-B786-498E-83C5-CE33012E5E8F}" destId="{1F7EB4F9-E94E-4F85-A777-B4E9D8E2FFB0}" srcOrd="2" destOrd="0" parTransId="{96673A10-5663-4156-A49F-CFF0885F7F0B}" sibTransId="{320E229B-F187-4283-A3D7-E1235DD8BA60}"/>
    <dgm:cxn modelId="{8BD463E3-3B30-4C65-8003-E8AC219B1F76}" type="presOf" srcId="{FBCC7F6B-AA61-44DE-91D4-E44502896E5C}" destId="{023B3EDE-A360-47C7-8905-678F49DE59CA}" srcOrd="0" destOrd="0" presId="urn:microsoft.com/office/officeart/2018/2/layout/IconVerticalSolidList"/>
    <dgm:cxn modelId="{686308F0-3575-4D36-A816-F0E18659ABF0}" type="presOf" srcId="{E408AB37-5915-438F-A29F-4D27A4E6B0AA}" destId="{D901D7AA-5BB7-4E66-A3C1-32BD3A77238D}" srcOrd="0" destOrd="0" presId="urn:microsoft.com/office/officeart/2018/2/layout/IconVerticalSolidList"/>
    <dgm:cxn modelId="{A06ABAF9-DDE2-457A-9129-A95A3A3954D6}" type="presOf" srcId="{0545063D-14F9-4A4D-A388-0ABF118E45F4}" destId="{75341FA5-D13D-4A1C-B8C3-3798DBF9FBE3}" srcOrd="0" destOrd="0" presId="urn:microsoft.com/office/officeart/2018/2/layout/IconVerticalSolidList"/>
    <dgm:cxn modelId="{A894B260-2044-4210-898D-2E981088728A}" type="presParOf" srcId="{DD2BB5D0-CD2D-42B6-AD5A-E1FE36473C2F}" destId="{7C569C94-E103-4999-8310-5A9FA89B876E}" srcOrd="0" destOrd="0" presId="urn:microsoft.com/office/officeart/2018/2/layout/IconVerticalSolidList"/>
    <dgm:cxn modelId="{2D702515-355C-429B-839A-A7714DCC8EC3}" type="presParOf" srcId="{7C569C94-E103-4999-8310-5A9FA89B876E}" destId="{8824033E-2B7D-4D51-AA71-8D9C9E4F110F}" srcOrd="0" destOrd="0" presId="urn:microsoft.com/office/officeart/2018/2/layout/IconVerticalSolidList"/>
    <dgm:cxn modelId="{6577D136-2EEE-4701-99ED-349CE4FA9E4B}" type="presParOf" srcId="{7C569C94-E103-4999-8310-5A9FA89B876E}" destId="{02050860-40AA-431A-B266-CF9E180371AE}" srcOrd="1" destOrd="0" presId="urn:microsoft.com/office/officeart/2018/2/layout/IconVerticalSolidList"/>
    <dgm:cxn modelId="{F282CEEA-E0AE-445B-8B28-8F94F9BC2C07}" type="presParOf" srcId="{7C569C94-E103-4999-8310-5A9FA89B876E}" destId="{8F98E70C-281C-48F1-A12E-3AC22D0E3CE0}" srcOrd="2" destOrd="0" presId="urn:microsoft.com/office/officeart/2018/2/layout/IconVerticalSolidList"/>
    <dgm:cxn modelId="{D924D169-9DD6-47A0-B16E-D38F61059319}" type="presParOf" srcId="{7C569C94-E103-4999-8310-5A9FA89B876E}" destId="{023B3EDE-A360-47C7-8905-678F49DE59CA}" srcOrd="3" destOrd="0" presId="urn:microsoft.com/office/officeart/2018/2/layout/IconVerticalSolidList"/>
    <dgm:cxn modelId="{55F1CEE7-02B3-4482-94B2-D49B2C785572}" type="presParOf" srcId="{7C569C94-E103-4999-8310-5A9FA89B876E}" destId="{65E45A32-10AC-43BC-ACE3-E874F4CFC884}" srcOrd="4" destOrd="0" presId="urn:microsoft.com/office/officeart/2018/2/layout/IconVerticalSolidList"/>
    <dgm:cxn modelId="{2DE6EB83-5C0B-4D7D-B2E8-E38BBBEC472A}" type="presParOf" srcId="{DD2BB5D0-CD2D-42B6-AD5A-E1FE36473C2F}" destId="{6418B454-46B4-40DA-B742-FB2F6E5379E7}" srcOrd="1" destOrd="0" presId="urn:microsoft.com/office/officeart/2018/2/layout/IconVerticalSolidList"/>
    <dgm:cxn modelId="{11B2C9DD-CD5C-46C1-B6A8-365B3AF0487D}" type="presParOf" srcId="{DD2BB5D0-CD2D-42B6-AD5A-E1FE36473C2F}" destId="{BD542895-3577-4204-94B4-DC7481BB4E8E}" srcOrd="2" destOrd="0" presId="urn:microsoft.com/office/officeart/2018/2/layout/IconVerticalSolidList"/>
    <dgm:cxn modelId="{DFF62296-A4D7-4A58-9956-B9DF77B2FFC5}" type="presParOf" srcId="{BD542895-3577-4204-94B4-DC7481BB4E8E}" destId="{38A9E336-95FF-4364-B07C-4BC55C5FD165}" srcOrd="0" destOrd="0" presId="urn:microsoft.com/office/officeart/2018/2/layout/IconVerticalSolidList"/>
    <dgm:cxn modelId="{60EDCBFA-668E-4128-95ED-127A1F94DBBA}" type="presParOf" srcId="{BD542895-3577-4204-94B4-DC7481BB4E8E}" destId="{FC7F44B0-76D7-4EC7-AB7D-C2FF6F2BF6B5}" srcOrd="1" destOrd="0" presId="urn:microsoft.com/office/officeart/2018/2/layout/IconVerticalSolidList"/>
    <dgm:cxn modelId="{37510186-4D2F-4EE4-ABF6-2AFD8A49B04D}" type="presParOf" srcId="{BD542895-3577-4204-94B4-DC7481BB4E8E}" destId="{351299BC-B7A9-46B4-BA99-71CE90FC1E2E}" srcOrd="2" destOrd="0" presId="urn:microsoft.com/office/officeart/2018/2/layout/IconVerticalSolidList"/>
    <dgm:cxn modelId="{1EA0499A-9F5C-42E6-8D05-155CCD72D4CC}" type="presParOf" srcId="{BD542895-3577-4204-94B4-DC7481BB4E8E}" destId="{FD076ED6-94DF-409E-9EF3-AF338D604A08}" srcOrd="3" destOrd="0" presId="urn:microsoft.com/office/officeart/2018/2/layout/IconVerticalSolidList"/>
    <dgm:cxn modelId="{B05442EF-7930-4EAF-AA34-D3768D083CE6}" type="presParOf" srcId="{BD542895-3577-4204-94B4-DC7481BB4E8E}" destId="{75C3C883-D50F-40BD-987E-FA2978156548}" srcOrd="4" destOrd="0" presId="urn:microsoft.com/office/officeart/2018/2/layout/IconVerticalSolidList"/>
    <dgm:cxn modelId="{F8AB1241-FC0A-42F8-AEB5-EF9DA8BEE2EA}" type="presParOf" srcId="{DD2BB5D0-CD2D-42B6-AD5A-E1FE36473C2F}" destId="{0046545C-07CE-4D69-A666-A6DF54349003}" srcOrd="3" destOrd="0" presId="urn:microsoft.com/office/officeart/2018/2/layout/IconVerticalSolidList"/>
    <dgm:cxn modelId="{31C0807F-A8C4-475F-BD03-84233FE6823C}" type="presParOf" srcId="{DD2BB5D0-CD2D-42B6-AD5A-E1FE36473C2F}" destId="{0B1B75DD-6CB0-48FC-91D8-15B55DC9F39E}" srcOrd="4" destOrd="0" presId="urn:microsoft.com/office/officeart/2018/2/layout/IconVerticalSolidList"/>
    <dgm:cxn modelId="{33794316-D18F-48BA-B3D2-A4AA05584871}" type="presParOf" srcId="{0B1B75DD-6CB0-48FC-91D8-15B55DC9F39E}" destId="{E139CD5A-FCF9-4A8B-A67D-31CBBB73297F}" srcOrd="0" destOrd="0" presId="urn:microsoft.com/office/officeart/2018/2/layout/IconVerticalSolidList"/>
    <dgm:cxn modelId="{3AE56798-462D-46F2-AA32-212EB4077272}" type="presParOf" srcId="{0B1B75DD-6CB0-48FC-91D8-15B55DC9F39E}" destId="{ED064494-995D-40AC-B0D3-B4ED45A874EC}" srcOrd="1" destOrd="0" presId="urn:microsoft.com/office/officeart/2018/2/layout/IconVerticalSolidList"/>
    <dgm:cxn modelId="{0284052D-C1C3-413A-8322-4A81A47A3D67}" type="presParOf" srcId="{0B1B75DD-6CB0-48FC-91D8-15B55DC9F39E}" destId="{ECF5A0B8-F572-4D65-B945-6D413F807C06}" srcOrd="2" destOrd="0" presId="urn:microsoft.com/office/officeart/2018/2/layout/IconVerticalSolidList"/>
    <dgm:cxn modelId="{6B81D0EA-0D23-40F7-A7AF-E56118C8F7EC}" type="presParOf" srcId="{0B1B75DD-6CB0-48FC-91D8-15B55DC9F39E}" destId="{44DEAC2D-6772-4AD4-84D5-3014B705696D}" srcOrd="3" destOrd="0" presId="urn:microsoft.com/office/officeart/2018/2/layout/IconVerticalSolidList"/>
    <dgm:cxn modelId="{683EDC6B-840A-4701-B037-C1F07925BC36}" type="presParOf" srcId="{0B1B75DD-6CB0-48FC-91D8-15B55DC9F39E}" destId="{D901D7AA-5BB7-4E66-A3C1-32BD3A77238D}" srcOrd="4" destOrd="0" presId="urn:microsoft.com/office/officeart/2018/2/layout/IconVerticalSolidList"/>
    <dgm:cxn modelId="{CAEAB429-B992-4226-B900-D77D8DA2903D}" type="presParOf" srcId="{DD2BB5D0-CD2D-42B6-AD5A-E1FE36473C2F}" destId="{49AA2BAF-8ED5-4111-B112-31BC3A7AC266}" srcOrd="5" destOrd="0" presId="urn:microsoft.com/office/officeart/2018/2/layout/IconVerticalSolidList"/>
    <dgm:cxn modelId="{A8AF7FB0-E852-4549-B640-C72785CC5D78}" type="presParOf" srcId="{DD2BB5D0-CD2D-42B6-AD5A-E1FE36473C2F}" destId="{69FB9ABD-68B3-4CDE-BC5E-D2483CDF2D1E}" srcOrd="6" destOrd="0" presId="urn:microsoft.com/office/officeart/2018/2/layout/IconVerticalSolidList"/>
    <dgm:cxn modelId="{B31FF6C3-88E3-475E-91BB-D42EF02C6343}" type="presParOf" srcId="{69FB9ABD-68B3-4CDE-BC5E-D2483CDF2D1E}" destId="{8D76E018-727C-4539-8C6A-7B248DBE62EF}" srcOrd="0" destOrd="0" presId="urn:microsoft.com/office/officeart/2018/2/layout/IconVerticalSolidList"/>
    <dgm:cxn modelId="{5EED24FD-D9FB-440C-8383-48D85EBE4AEB}" type="presParOf" srcId="{69FB9ABD-68B3-4CDE-BC5E-D2483CDF2D1E}" destId="{F876C1BC-391A-4122-8385-5B9FCDD13F5E}" srcOrd="1" destOrd="0" presId="urn:microsoft.com/office/officeart/2018/2/layout/IconVerticalSolidList"/>
    <dgm:cxn modelId="{BA717CE0-E824-4B56-AEAD-1177D8C3933F}" type="presParOf" srcId="{69FB9ABD-68B3-4CDE-BC5E-D2483CDF2D1E}" destId="{75790FBF-42DE-4652-9F06-72E4676B97C8}" srcOrd="2" destOrd="0" presId="urn:microsoft.com/office/officeart/2018/2/layout/IconVerticalSolidList"/>
    <dgm:cxn modelId="{AC9DD04D-B860-4D3E-9CC3-D41CBEACFCE2}" type="presParOf" srcId="{69FB9ABD-68B3-4CDE-BC5E-D2483CDF2D1E}" destId="{75341FA5-D13D-4A1C-B8C3-3798DBF9FBE3}" srcOrd="3" destOrd="0" presId="urn:microsoft.com/office/officeart/2018/2/layout/IconVerticalSolidList"/>
    <dgm:cxn modelId="{C5E6E60F-2FB6-4D4C-8F92-A6CD51261709}" type="presParOf" srcId="{69FB9ABD-68B3-4CDE-BC5E-D2483CDF2D1E}" destId="{1575CDBC-44E9-45E9-847B-A6173D7517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DAF4C-AA50-47C1-82A1-CC2BB941F455}" type="doc">
      <dgm:prSet loTypeId="urn:microsoft.com/office/officeart/2005/8/layout/p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7B211F-1CDF-4EFC-B58F-427862F7BD8D}">
      <dgm:prSet/>
      <dgm:spPr/>
      <dgm:t>
        <a:bodyPr/>
        <a:lstStyle/>
        <a:p>
          <a:pPr algn="ctr"/>
          <a:r>
            <a:rPr lang="de-DE" dirty="0" err="1"/>
            <a:t>Trello</a:t>
          </a:r>
          <a:endParaRPr lang="en-US" dirty="0"/>
        </a:p>
      </dgm:t>
    </dgm:pt>
    <dgm:pt modelId="{2854619F-ED66-4950-A37E-803CD2802043}" type="parTrans" cxnId="{7F31D3F2-3EFC-4CA6-B7F5-B9D66131EFD4}">
      <dgm:prSet/>
      <dgm:spPr/>
      <dgm:t>
        <a:bodyPr/>
        <a:lstStyle/>
        <a:p>
          <a:endParaRPr lang="en-US"/>
        </a:p>
      </dgm:t>
    </dgm:pt>
    <dgm:pt modelId="{E986CE0A-8CF0-4B0A-ADF0-36351889ED60}" type="sibTrans" cxnId="{7F31D3F2-3EFC-4CA6-B7F5-B9D66131EFD4}">
      <dgm:prSet/>
      <dgm:spPr/>
      <dgm:t>
        <a:bodyPr/>
        <a:lstStyle/>
        <a:p>
          <a:endParaRPr lang="en-US"/>
        </a:p>
      </dgm:t>
    </dgm:pt>
    <dgm:pt modelId="{EDEFD944-3125-4ACB-A88C-55CCD9C0F4D8}">
      <dgm:prSet/>
      <dgm:spPr/>
      <dgm:t>
        <a:bodyPr/>
        <a:lstStyle/>
        <a:p>
          <a:pPr algn="l"/>
          <a:r>
            <a:rPr lang="de-DE"/>
            <a:t>Kanban</a:t>
          </a:r>
          <a:endParaRPr lang="en-US"/>
        </a:p>
      </dgm:t>
    </dgm:pt>
    <dgm:pt modelId="{E2828F65-A62D-4A2A-930E-A0D1E825F1D7}" type="parTrans" cxnId="{0B38A2BC-C429-4ACE-BD97-EE59B1BFE1DA}">
      <dgm:prSet/>
      <dgm:spPr/>
      <dgm:t>
        <a:bodyPr/>
        <a:lstStyle/>
        <a:p>
          <a:endParaRPr lang="en-US"/>
        </a:p>
      </dgm:t>
    </dgm:pt>
    <dgm:pt modelId="{18B65D22-F871-4517-8890-BEEB44AD2D48}" type="sibTrans" cxnId="{0B38A2BC-C429-4ACE-BD97-EE59B1BFE1DA}">
      <dgm:prSet/>
      <dgm:spPr/>
      <dgm:t>
        <a:bodyPr/>
        <a:lstStyle/>
        <a:p>
          <a:endParaRPr lang="en-US"/>
        </a:p>
      </dgm:t>
    </dgm:pt>
    <dgm:pt modelId="{B6B223F3-E4A8-4C83-93F8-B59E0B3B079B}">
      <dgm:prSet/>
      <dgm:spPr/>
      <dgm:t>
        <a:bodyPr/>
        <a:lstStyle/>
        <a:p>
          <a:pPr algn="l"/>
          <a:r>
            <a:rPr lang="de-DE"/>
            <a:t>Phasenplanung</a:t>
          </a:r>
          <a:endParaRPr lang="en-US"/>
        </a:p>
      </dgm:t>
    </dgm:pt>
    <dgm:pt modelId="{B7B6F99F-7220-4822-98C5-034703995F95}" type="parTrans" cxnId="{5F4F0542-C84F-413A-9CD9-4362AF2FA062}">
      <dgm:prSet/>
      <dgm:spPr/>
      <dgm:t>
        <a:bodyPr/>
        <a:lstStyle/>
        <a:p>
          <a:endParaRPr lang="en-US"/>
        </a:p>
      </dgm:t>
    </dgm:pt>
    <dgm:pt modelId="{E2D8CC53-0C7A-4029-B54D-DD415A061B3F}" type="sibTrans" cxnId="{5F4F0542-C84F-413A-9CD9-4362AF2FA062}">
      <dgm:prSet/>
      <dgm:spPr/>
      <dgm:t>
        <a:bodyPr/>
        <a:lstStyle/>
        <a:p>
          <a:endParaRPr lang="en-US"/>
        </a:p>
      </dgm:t>
    </dgm:pt>
    <dgm:pt modelId="{BAE6B4D4-D932-42D8-9513-B3443C7341E3}">
      <dgm:prSet/>
      <dgm:spPr/>
      <dgm:t>
        <a:bodyPr/>
        <a:lstStyle/>
        <a:p>
          <a:pPr algn="ctr"/>
          <a:r>
            <a:rPr lang="de-DE" dirty="0"/>
            <a:t>Regelmäßige </a:t>
          </a:r>
          <a:r>
            <a:rPr lang="de-DE" dirty="0" err="1"/>
            <a:t>Sync</a:t>
          </a:r>
          <a:r>
            <a:rPr lang="de-DE" dirty="0"/>
            <a:t>-Calls </a:t>
          </a:r>
          <a:endParaRPr lang="en-US" dirty="0"/>
        </a:p>
      </dgm:t>
    </dgm:pt>
    <dgm:pt modelId="{D9D24528-60D6-45C8-8621-C270DBA2C566}" type="parTrans" cxnId="{3A961642-C405-4AEE-9205-A199EF52E001}">
      <dgm:prSet/>
      <dgm:spPr/>
      <dgm:t>
        <a:bodyPr/>
        <a:lstStyle/>
        <a:p>
          <a:endParaRPr lang="en-US"/>
        </a:p>
      </dgm:t>
    </dgm:pt>
    <dgm:pt modelId="{27A531AC-7F26-4858-91A2-DD1AA940A974}" type="sibTrans" cxnId="{3A961642-C405-4AEE-9205-A199EF52E001}">
      <dgm:prSet/>
      <dgm:spPr/>
      <dgm:t>
        <a:bodyPr/>
        <a:lstStyle/>
        <a:p>
          <a:endParaRPr lang="en-US"/>
        </a:p>
      </dgm:t>
    </dgm:pt>
    <dgm:pt modelId="{89343AC0-2903-4A52-9CA3-B3C27BEF02EF}">
      <dgm:prSet/>
      <dgm:spPr/>
      <dgm:t>
        <a:bodyPr/>
        <a:lstStyle/>
        <a:p>
          <a:pPr algn="ctr"/>
          <a:r>
            <a:rPr lang="de-DE" dirty="0"/>
            <a:t>Pair-</a:t>
          </a:r>
          <a:r>
            <a:rPr lang="de-DE" dirty="0" err="1"/>
            <a:t>Programming</a:t>
          </a:r>
          <a:endParaRPr lang="en-US" dirty="0"/>
        </a:p>
      </dgm:t>
    </dgm:pt>
    <dgm:pt modelId="{103258B7-2716-423E-A8CE-DDDD29640D6C}" type="parTrans" cxnId="{8ED4E3D4-DFD3-4013-9021-023B51F8491F}">
      <dgm:prSet/>
      <dgm:spPr/>
      <dgm:t>
        <a:bodyPr/>
        <a:lstStyle/>
        <a:p>
          <a:endParaRPr lang="en-US"/>
        </a:p>
      </dgm:t>
    </dgm:pt>
    <dgm:pt modelId="{27667B71-65C5-430E-8BFE-4D698F5BC1D7}" type="sibTrans" cxnId="{8ED4E3D4-DFD3-4013-9021-023B51F8491F}">
      <dgm:prSet/>
      <dgm:spPr/>
      <dgm:t>
        <a:bodyPr/>
        <a:lstStyle/>
        <a:p>
          <a:endParaRPr lang="en-US"/>
        </a:p>
      </dgm:t>
    </dgm:pt>
    <dgm:pt modelId="{D45F08A8-2C4C-4FFD-9D3F-BAFDF2C42258}">
      <dgm:prSet/>
      <dgm:spPr/>
      <dgm:t>
        <a:bodyPr/>
        <a:lstStyle/>
        <a:p>
          <a:pPr algn="l"/>
          <a:r>
            <a:rPr lang="de-DE" dirty="0"/>
            <a:t>Fortschrittsbesprechung</a:t>
          </a:r>
        </a:p>
      </dgm:t>
    </dgm:pt>
    <dgm:pt modelId="{7EED0062-7AE5-4B49-BD89-97BD84A64447}" type="parTrans" cxnId="{D0A2F4A7-68D2-472D-B729-5D37ACFCCE34}">
      <dgm:prSet/>
      <dgm:spPr/>
      <dgm:t>
        <a:bodyPr/>
        <a:lstStyle/>
        <a:p>
          <a:endParaRPr lang="de-DE"/>
        </a:p>
      </dgm:t>
    </dgm:pt>
    <dgm:pt modelId="{142526F5-755A-4C5F-8BFB-83CF620B9EAC}" type="sibTrans" cxnId="{D0A2F4A7-68D2-472D-B729-5D37ACFCCE34}">
      <dgm:prSet/>
      <dgm:spPr/>
      <dgm:t>
        <a:bodyPr/>
        <a:lstStyle/>
        <a:p>
          <a:endParaRPr lang="de-DE"/>
        </a:p>
      </dgm:t>
    </dgm:pt>
    <dgm:pt modelId="{800F7BFF-B6FD-4185-AAFB-35977F8AF9CB}">
      <dgm:prSet/>
      <dgm:spPr/>
      <dgm:t>
        <a:bodyPr/>
        <a:lstStyle/>
        <a:p>
          <a:pPr algn="l"/>
          <a:r>
            <a:rPr lang="de-DE" dirty="0"/>
            <a:t>Wissensaustausch</a:t>
          </a:r>
        </a:p>
      </dgm:t>
    </dgm:pt>
    <dgm:pt modelId="{BB494A99-D087-4ECD-B380-4E8565695392}" type="parTrans" cxnId="{5B34B4C3-9ECB-4D44-AD36-251565BCCF88}">
      <dgm:prSet/>
      <dgm:spPr/>
      <dgm:t>
        <a:bodyPr/>
        <a:lstStyle/>
        <a:p>
          <a:endParaRPr lang="de-DE"/>
        </a:p>
      </dgm:t>
    </dgm:pt>
    <dgm:pt modelId="{C1ED7728-9958-4116-AB30-FB665FE54F30}" type="sibTrans" cxnId="{5B34B4C3-9ECB-4D44-AD36-251565BCCF88}">
      <dgm:prSet/>
      <dgm:spPr/>
      <dgm:t>
        <a:bodyPr/>
        <a:lstStyle/>
        <a:p>
          <a:endParaRPr lang="de-DE"/>
        </a:p>
      </dgm:t>
    </dgm:pt>
    <dgm:pt modelId="{358DD0B6-3E1A-4150-808E-9DA4459F5214}">
      <dgm:prSet/>
      <dgm:spPr/>
      <dgm:t>
        <a:bodyPr/>
        <a:lstStyle/>
        <a:p>
          <a:pPr algn="l"/>
          <a:r>
            <a:rPr lang="de-DE" dirty="0"/>
            <a:t>Fehlerbehebung</a:t>
          </a:r>
        </a:p>
      </dgm:t>
    </dgm:pt>
    <dgm:pt modelId="{72157019-962A-4BA5-998D-BEE061414DC7}" type="parTrans" cxnId="{73CF88DA-AF04-492B-A344-BC0066333C80}">
      <dgm:prSet/>
      <dgm:spPr/>
      <dgm:t>
        <a:bodyPr/>
        <a:lstStyle/>
        <a:p>
          <a:endParaRPr lang="de-DE"/>
        </a:p>
      </dgm:t>
    </dgm:pt>
    <dgm:pt modelId="{38275D63-3D2A-4D97-AD30-F21096D498E3}" type="sibTrans" cxnId="{73CF88DA-AF04-492B-A344-BC0066333C80}">
      <dgm:prSet/>
      <dgm:spPr/>
      <dgm:t>
        <a:bodyPr/>
        <a:lstStyle/>
        <a:p>
          <a:endParaRPr lang="de-DE"/>
        </a:p>
      </dgm:t>
    </dgm:pt>
    <dgm:pt modelId="{363176C3-ECA0-4D7F-9DE2-C73A29BAC103}" type="pres">
      <dgm:prSet presAssocID="{B3ADAF4C-AA50-47C1-82A1-CC2BB941F455}" presName="Name0" presStyleCnt="0">
        <dgm:presLayoutVars>
          <dgm:dir/>
          <dgm:resizeHandles val="exact"/>
        </dgm:presLayoutVars>
      </dgm:prSet>
      <dgm:spPr/>
    </dgm:pt>
    <dgm:pt modelId="{1C652B2C-F511-420E-BB09-EB7814F062DB}" type="pres">
      <dgm:prSet presAssocID="{B3ADAF4C-AA50-47C1-82A1-CC2BB941F455}" presName="bkgdShp" presStyleLbl="alignAccFollowNode1" presStyleIdx="0" presStyleCnt="1"/>
      <dgm:spPr/>
    </dgm:pt>
    <dgm:pt modelId="{1ED7A2CA-C151-4B8A-B66B-F1CA23818300}" type="pres">
      <dgm:prSet presAssocID="{B3ADAF4C-AA50-47C1-82A1-CC2BB941F455}" presName="linComp" presStyleCnt="0"/>
      <dgm:spPr/>
    </dgm:pt>
    <dgm:pt modelId="{E0B3EBFB-B114-4502-95EF-077A72C12872}" type="pres">
      <dgm:prSet presAssocID="{D97B211F-1CDF-4EFC-B58F-427862F7BD8D}" presName="compNode" presStyleCnt="0"/>
      <dgm:spPr/>
    </dgm:pt>
    <dgm:pt modelId="{DB6956AA-35D0-49E6-9FF5-06D706973A77}" type="pres">
      <dgm:prSet presAssocID="{D97B211F-1CDF-4EFC-B58F-427862F7BD8D}" presName="node" presStyleLbl="node1" presStyleIdx="0" presStyleCnt="3">
        <dgm:presLayoutVars>
          <dgm:bulletEnabled val="1"/>
        </dgm:presLayoutVars>
      </dgm:prSet>
      <dgm:spPr/>
    </dgm:pt>
    <dgm:pt modelId="{48953B28-FA2D-4FDD-ABF0-63CC90FA8C2F}" type="pres">
      <dgm:prSet presAssocID="{D97B211F-1CDF-4EFC-B58F-427862F7BD8D}" presName="invisiNode" presStyleLbl="node1" presStyleIdx="0" presStyleCnt="3"/>
      <dgm:spPr/>
    </dgm:pt>
    <dgm:pt modelId="{986D59CD-0CA1-4B82-85CA-FE97205D8EDF}" type="pres">
      <dgm:prSet presAssocID="{D97B211F-1CDF-4EFC-B58F-427862F7BD8D}" presName="imagNode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45" t="16366" r="485" b="10448"/>
          </a:stretch>
        </a:blipFill>
      </dgm:spPr>
    </dgm:pt>
    <dgm:pt modelId="{97107D39-CA1F-43BD-88CF-2E08C52C5345}" type="pres">
      <dgm:prSet presAssocID="{E986CE0A-8CF0-4B0A-ADF0-36351889ED60}" presName="sibTrans" presStyleLbl="sibTrans2D1" presStyleIdx="0" presStyleCnt="0"/>
      <dgm:spPr/>
    </dgm:pt>
    <dgm:pt modelId="{01EB00F5-77D4-4C2E-97C8-216C11BD1F38}" type="pres">
      <dgm:prSet presAssocID="{BAE6B4D4-D932-42D8-9513-B3443C7341E3}" presName="compNode" presStyleCnt="0"/>
      <dgm:spPr/>
    </dgm:pt>
    <dgm:pt modelId="{91FCEB00-1C28-4056-92F6-50AB115A6944}" type="pres">
      <dgm:prSet presAssocID="{BAE6B4D4-D932-42D8-9513-B3443C7341E3}" presName="node" presStyleLbl="node1" presStyleIdx="1" presStyleCnt="3" custLinFactNeighborX="26">
        <dgm:presLayoutVars>
          <dgm:bulletEnabled val="1"/>
        </dgm:presLayoutVars>
      </dgm:prSet>
      <dgm:spPr/>
    </dgm:pt>
    <dgm:pt modelId="{919E00DF-DEC9-48F4-8141-563339DF88CC}" type="pres">
      <dgm:prSet presAssocID="{BAE6B4D4-D932-42D8-9513-B3443C7341E3}" presName="invisiNode" presStyleLbl="node1" presStyleIdx="1" presStyleCnt="3"/>
      <dgm:spPr/>
    </dgm:pt>
    <dgm:pt modelId="{9FF066D6-CF87-4242-AFCA-10F56155BA29}" type="pres">
      <dgm:prSet presAssocID="{BAE6B4D4-D932-42D8-9513-B3443C7341E3}" presName="imagNode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23530" t="-10111" r="23530" b="-13767"/>
          </a:stretch>
        </a:blipFill>
      </dgm:spPr>
      <dgm:extLst>
        <a:ext uri="{E40237B7-FDA0-4F09-8148-C483321AD2D9}">
          <dgm14:cNvPr xmlns:dgm14="http://schemas.microsoft.com/office/drawing/2010/diagram" id="0" name="" descr="Freisprecheinrichtung"/>
        </a:ext>
      </dgm:extLst>
    </dgm:pt>
    <dgm:pt modelId="{B74FC1F4-FF56-462D-90D9-F7F6EF3B93BF}" type="pres">
      <dgm:prSet presAssocID="{27A531AC-7F26-4858-91A2-DD1AA940A974}" presName="sibTrans" presStyleLbl="sibTrans2D1" presStyleIdx="0" presStyleCnt="0"/>
      <dgm:spPr/>
    </dgm:pt>
    <dgm:pt modelId="{84ABADAA-728E-4563-9E9E-35CBAEF90DF4}" type="pres">
      <dgm:prSet presAssocID="{89343AC0-2903-4A52-9CA3-B3C27BEF02EF}" presName="compNode" presStyleCnt="0"/>
      <dgm:spPr/>
    </dgm:pt>
    <dgm:pt modelId="{BD2687D6-0F06-48E4-BAE5-EAD5C1113385}" type="pres">
      <dgm:prSet presAssocID="{89343AC0-2903-4A52-9CA3-B3C27BEF02EF}" presName="node" presStyleLbl="node1" presStyleIdx="2" presStyleCnt="3">
        <dgm:presLayoutVars>
          <dgm:bulletEnabled val="1"/>
        </dgm:presLayoutVars>
      </dgm:prSet>
      <dgm:spPr/>
    </dgm:pt>
    <dgm:pt modelId="{336E83A3-7A5D-4373-9273-F3192910DC19}" type="pres">
      <dgm:prSet presAssocID="{89343AC0-2903-4A52-9CA3-B3C27BEF02EF}" presName="invisiNode" presStyleLbl="node1" presStyleIdx="2" presStyleCnt="3"/>
      <dgm:spPr/>
    </dgm:pt>
    <dgm:pt modelId="{817D4551-DE49-44F8-BA5F-D64178FDD74C}" type="pres">
      <dgm:prSet presAssocID="{89343AC0-2903-4A52-9CA3-B3C27BEF02EF}" presName="imagNode" presStyleLbl="fgImgPlace1" presStyleIdx="2" presStyleCnt="3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28141" t="1884" r="28722" b="-2824"/>
          </a:stretch>
        </a:blipFill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</dgm:ptLst>
  <dgm:cxnLst>
    <dgm:cxn modelId="{87E03906-1F06-4EF1-9641-29276B12DCBF}" type="presOf" srcId="{800F7BFF-B6FD-4185-AAFB-35977F8AF9CB}" destId="{BD2687D6-0F06-48E4-BAE5-EAD5C1113385}" srcOrd="0" destOrd="1" presId="urn:microsoft.com/office/officeart/2005/8/layout/pList2"/>
    <dgm:cxn modelId="{20440F0E-9491-4534-A81E-92A4DA0B1B39}" type="presOf" srcId="{89343AC0-2903-4A52-9CA3-B3C27BEF02EF}" destId="{BD2687D6-0F06-48E4-BAE5-EAD5C1113385}" srcOrd="0" destOrd="0" presId="urn:microsoft.com/office/officeart/2005/8/layout/pList2"/>
    <dgm:cxn modelId="{577D4A21-6405-48B9-9EBC-3AE6CAD31D50}" type="presOf" srcId="{27A531AC-7F26-4858-91A2-DD1AA940A974}" destId="{B74FC1F4-FF56-462D-90D9-F7F6EF3B93BF}" srcOrd="0" destOrd="0" presId="urn:microsoft.com/office/officeart/2005/8/layout/pList2"/>
    <dgm:cxn modelId="{5F4F0542-C84F-413A-9CD9-4362AF2FA062}" srcId="{D97B211F-1CDF-4EFC-B58F-427862F7BD8D}" destId="{B6B223F3-E4A8-4C83-93F8-B59E0B3B079B}" srcOrd="1" destOrd="0" parTransId="{B7B6F99F-7220-4822-98C5-034703995F95}" sibTransId="{E2D8CC53-0C7A-4029-B54D-DD415A061B3F}"/>
    <dgm:cxn modelId="{3A961642-C405-4AEE-9205-A199EF52E001}" srcId="{B3ADAF4C-AA50-47C1-82A1-CC2BB941F455}" destId="{BAE6B4D4-D932-42D8-9513-B3443C7341E3}" srcOrd="1" destOrd="0" parTransId="{D9D24528-60D6-45C8-8621-C270DBA2C566}" sibTransId="{27A531AC-7F26-4858-91A2-DD1AA940A974}"/>
    <dgm:cxn modelId="{0A31B662-4FAE-45CB-9AA2-0EA3AB065EF2}" type="presOf" srcId="{358DD0B6-3E1A-4150-808E-9DA4459F5214}" destId="{BD2687D6-0F06-48E4-BAE5-EAD5C1113385}" srcOrd="0" destOrd="2" presId="urn:microsoft.com/office/officeart/2005/8/layout/pList2"/>
    <dgm:cxn modelId="{B6033678-04AA-417A-B965-BF869F3E5A8C}" type="presOf" srcId="{B6B223F3-E4A8-4C83-93F8-B59E0B3B079B}" destId="{DB6956AA-35D0-49E6-9FF5-06D706973A77}" srcOrd="0" destOrd="2" presId="urn:microsoft.com/office/officeart/2005/8/layout/pList2"/>
    <dgm:cxn modelId="{37183A78-A204-45F2-B29E-097EFEEBD339}" type="presOf" srcId="{EDEFD944-3125-4ACB-A88C-55CCD9C0F4D8}" destId="{DB6956AA-35D0-49E6-9FF5-06D706973A77}" srcOrd="0" destOrd="1" presId="urn:microsoft.com/office/officeart/2005/8/layout/pList2"/>
    <dgm:cxn modelId="{87DDC89B-21A2-4E2C-8BB1-763B0578B311}" type="presOf" srcId="{B3ADAF4C-AA50-47C1-82A1-CC2BB941F455}" destId="{363176C3-ECA0-4D7F-9DE2-C73A29BAC103}" srcOrd="0" destOrd="0" presId="urn:microsoft.com/office/officeart/2005/8/layout/pList2"/>
    <dgm:cxn modelId="{8ACCB8A7-EA04-4F1F-9AD5-EF974BD36027}" type="presOf" srcId="{BAE6B4D4-D932-42D8-9513-B3443C7341E3}" destId="{91FCEB00-1C28-4056-92F6-50AB115A6944}" srcOrd="0" destOrd="0" presId="urn:microsoft.com/office/officeart/2005/8/layout/pList2"/>
    <dgm:cxn modelId="{D0A2F4A7-68D2-472D-B729-5D37ACFCCE34}" srcId="{BAE6B4D4-D932-42D8-9513-B3443C7341E3}" destId="{D45F08A8-2C4C-4FFD-9D3F-BAFDF2C42258}" srcOrd="0" destOrd="0" parTransId="{7EED0062-7AE5-4B49-BD89-97BD84A64447}" sibTransId="{142526F5-755A-4C5F-8BFB-83CF620B9EAC}"/>
    <dgm:cxn modelId="{82DD73B1-D9D8-4F7E-8595-6860D36DC0AF}" type="presOf" srcId="{E986CE0A-8CF0-4B0A-ADF0-36351889ED60}" destId="{97107D39-CA1F-43BD-88CF-2E08C52C5345}" srcOrd="0" destOrd="0" presId="urn:microsoft.com/office/officeart/2005/8/layout/pList2"/>
    <dgm:cxn modelId="{98E300B5-D0E4-4EAC-B209-C7C97BC9CC1E}" type="presOf" srcId="{D45F08A8-2C4C-4FFD-9D3F-BAFDF2C42258}" destId="{91FCEB00-1C28-4056-92F6-50AB115A6944}" srcOrd="0" destOrd="1" presId="urn:microsoft.com/office/officeart/2005/8/layout/pList2"/>
    <dgm:cxn modelId="{0B38A2BC-C429-4ACE-BD97-EE59B1BFE1DA}" srcId="{D97B211F-1CDF-4EFC-B58F-427862F7BD8D}" destId="{EDEFD944-3125-4ACB-A88C-55CCD9C0F4D8}" srcOrd="0" destOrd="0" parTransId="{E2828F65-A62D-4A2A-930E-A0D1E825F1D7}" sibTransId="{18B65D22-F871-4517-8890-BEEB44AD2D48}"/>
    <dgm:cxn modelId="{5B34B4C3-9ECB-4D44-AD36-251565BCCF88}" srcId="{89343AC0-2903-4A52-9CA3-B3C27BEF02EF}" destId="{800F7BFF-B6FD-4185-AAFB-35977F8AF9CB}" srcOrd="0" destOrd="0" parTransId="{BB494A99-D087-4ECD-B380-4E8565695392}" sibTransId="{C1ED7728-9958-4116-AB30-FB665FE54F30}"/>
    <dgm:cxn modelId="{8ED4E3D4-DFD3-4013-9021-023B51F8491F}" srcId="{B3ADAF4C-AA50-47C1-82A1-CC2BB941F455}" destId="{89343AC0-2903-4A52-9CA3-B3C27BEF02EF}" srcOrd="2" destOrd="0" parTransId="{103258B7-2716-423E-A8CE-DDDD29640D6C}" sibTransId="{27667B71-65C5-430E-8BFE-4D698F5BC1D7}"/>
    <dgm:cxn modelId="{64BC57D5-96CF-492B-8143-D129A6826396}" type="presOf" srcId="{D97B211F-1CDF-4EFC-B58F-427862F7BD8D}" destId="{DB6956AA-35D0-49E6-9FF5-06D706973A77}" srcOrd="0" destOrd="0" presId="urn:microsoft.com/office/officeart/2005/8/layout/pList2"/>
    <dgm:cxn modelId="{73CF88DA-AF04-492B-A344-BC0066333C80}" srcId="{89343AC0-2903-4A52-9CA3-B3C27BEF02EF}" destId="{358DD0B6-3E1A-4150-808E-9DA4459F5214}" srcOrd="1" destOrd="0" parTransId="{72157019-962A-4BA5-998D-BEE061414DC7}" sibTransId="{38275D63-3D2A-4D97-AD30-F21096D498E3}"/>
    <dgm:cxn modelId="{7F31D3F2-3EFC-4CA6-B7F5-B9D66131EFD4}" srcId="{B3ADAF4C-AA50-47C1-82A1-CC2BB941F455}" destId="{D97B211F-1CDF-4EFC-B58F-427862F7BD8D}" srcOrd="0" destOrd="0" parTransId="{2854619F-ED66-4950-A37E-803CD2802043}" sibTransId="{E986CE0A-8CF0-4B0A-ADF0-36351889ED60}"/>
    <dgm:cxn modelId="{A5780ABE-8B54-4EE0-9BEF-90AE27077498}" type="presParOf" srcId="{363176C3-ECA0-4D7F-9DE2-C73A29BAC103}" destId="{1C652B2C-F511-420E-BB09-EB7814F062DB}" srcOrd="0" destOrd="0" presId="urn:microsoft.com/office/officeart/2005/8/layout/pList2"/>
    <dgm:cxn modelId="{05913DF6-AB47-471C-9895-35B34D2CEE3F}" type="presParOf" srcId="{363176C3-ECA0-4D7F-9DE2-C73A29BAC103}" destId="{1ED7A2CA-C151-4B8A-B66B-F1CA23818300}" srcOrd="1" destOrd="0" presId="urn:microsoft.com/office/officeart/2005/8/layout/pList2"/>
    <dgm:cxn modelId="{211679CF-B12C-45C9-9245-8E2EA1EB8D98}" type="presParOf" srcId="{1ED7A2CA-C151-4B8A-B66B-F1CA23818300}" destId="{E0B3EBFB-B114-4502-95EF-077A72C12872}" srcOrd="0" destOrd="0" presId="urn:microsoft.com/office/officeart/2005/8/layout/pList2"/>
    <dgm:cxn modelId="{43BDE055-8FFD-4985-8AF3-8BD5E2A24BC3}" type="presParOf" srcId="{E0B3EBFB-B114-4502-95EF-077A72C12872}" destId="{DB6956AA-35D0-49E6-9FF5-06D706973A77}" srcOrd="0" destOrd="0" presId="urn:microsoft.com/office/officeart/2005/8/layout/pList2"/>
    <dgm:cxn modelId="{7FB7558B-1460-45D1-88DA-83F2B3A64E8C}" type="presParOf" srcId="{E0B3EBFB-B114-4502-95EF-077A72C12872}" destId="{48953B28-FA2D-4FDD-ABF0-63CC90FA8C2F}" srcOrd="1" destOrd="0" presId="urn:microsoft.com/office/officeart/2005/8/layout/pList2"/>
    <dgm:cxn modelId="{86FDE110-57D3-498E-9C7C-E2724956FFDB}" type="presParOf" srcId="{E0B3EBFB-B114-4502-95EF-077A72C12872}" destId="{986D59CD-0CA1-4B82-85CA-FE97205D8EDF}" srcOrd="2" destOrd="0" presId="urn:microsoft.com/office/officeart/2005/8/layout/pList2"/>
    <dgm:cxn modelId="{A27E7413-037C-4494-96D1-697D9C7944BE}" type="presParOf" srcId="{1ED7A2CA-C151-4B8A-B66B-F1CA23818300}" destId="{97107D39-CA1F-43BD-88CF-2E08C52C5345}" srcOrd="1" destOrd="0" presId="urn:microsoft.com/office/officeart/2005/8/layout/pList2"/>
    <dgm:cxn modelId="{29515DB6-1001-430B-9552-D9005961477B}" type="presParOf" srcId="{1ED7A2CA-C151-4B8A-B66B-F1CA23818300}" destId="{01EB00F5-77D4-4C2E-97C8-216C11BD1F38}" srcOrd="2" destOrd="0" presId="urn:microsoft.com/office/officeart/2005/8/layout/pList2"/>
    <dgm:cxn modelId="{00F215FB-DFB3-4F48-9B1C-6EC04F039536}" type="presParOf" srcId="{01EB00F5-77D4-4C2E-97C8-216C11BD1F38}" destId="{91FCEB00-1C28-4056-92F6-50AB115A6944}" srcOrd="0" destOrd="0" presId="urn:microsoft.com/office/officeart/2005/8/layout/pList2"/>
    <dgm:cxn modelId="{AF615D69-5A78-4FA6-9997-4DE9CD814038}" type="presParOf" srcId="{01EB00F5-77D4-4C2E-97C8-216C11BD1F38}" destId="{919E00DF-DEC9-48F4-8141-563339DF88CC}" srcOrd="1" destOrd="0" presId="urn:microsoft.com/office/officeart/2005/8/layout/pList2"/>
    <dgm:cxn modelId="{C779AC98-6B3F-4EA1-9FB5-A6A3F43A6F85}" type="presParOf" srcId="{01EB00F5-77D4-4C2E-97C8-216C11BD1F38}" destId="{9FF066D6-CF87-4242-AFCA-10F56155BA29}" srcOrd="2" destOrd="0" presId="urn:microsoft.com/office/officeart/2005/8/layout/pList2"/>
    <dgm:cxn modelId="{F7BBB329-3D32-4655-8800-8A4A86FC61C7}" type="presParOf" srcId="{1ED7A2CA-C151-4B8A-B66B-F1CA23818300}" destId="{B74FC1F4-FF56-462D-90D9-F7F6EF3B93BF}" srcOrd="3" destOrd="0" presId="urn:microsoft.com/office/officeart/2005/8/layout/pList2"/>
    <dgm:cxn modelId="{3DA759D5-197E-410C-837A-31CA2DB6E154}" type="presParOf" srcId="{1ED7A2CA-C151-4B8A-B66B-F1CA23818300}" destId="{84ABADAA-728E-4563-9E9E-35CBAEF90DF4}" srcOrd="4" destOrd="0" presId="urn:microsoft.com/office/officeart/2005/8/layout/pList2"/>
    <dgm:cxn modelId="{60F8BE35-3DB3-437C-951A-5FB2C753BEDE}" type="presParOf" srcId="{84ABADAA-728E-4563-9E9E-35CBAEF90DF4}" destId="{BD2687D6-0F06-48E4-BAE5-EAD5C1113385}" srcOrd="0" destOrd="0" presId="urn:microsoft.com/office/officeart/2005/8/layout/pList2"/>
    <dgm:cxn modelId="{1F805CC9-7375-4108-95D2-4BE795A8548C}" type="presParOf" srcId="{84ABADAA-728E-4563-9E9E-35CBAEF90DF4}" destId="{336E83A3-7A5D-4373-9273-F3192910DC19}" srcOrd="1" destOrd="0" presId="urn:microsoft.com/office/officeart/2005/8/layout/pList2"/>
    <dgm:cxn modelId="{20FF1AA9-ABC8-4E2C-A8DA-C2DFE78C8D0A}" type="presParOf" srcId="{84ABADAA-728E-4563-9E9E-35CBAEF90DF4}" destId="{817D4551-DE49-44F8-BA5F-D64178FDD74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4033E-2B7D-4D51-AA71-8D9C9E4F110F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50860-40AA-431A-B266-CF9E180371A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B3EDE-A360-47C7-8905-678F49DE59CA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Backend</a:t>
          </a:r>
          <a:endParaRPr lang="en-US" sz="2200" kern="1200"/>
        </a:p>
      </dsp:txBody>
      <dsp:txXfrm>
        <a:off x="1057183" y="1805"/>
        <a:ext cx="4732020" cy="915310"/>
      </dsp:txXfrm>
    </dsp:sp>
    <dsp:sp modelId="{65E45A32-10AC-43BC-ACE3-E874F4CFC884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Node.js </a:t>
          </a:r>
          <a:endParaRPr lang="en-US" sz="1800" kern="1200"/>
        </a:p>
      </dsp:txBody>
      <dsp:txXfrm>
        <a:off x="5789203" y="1805"/>
        <a:ext cx="4726396" cy="915310"/>
      </dsp:txXfrm>
    </dsp:sp>
    <dsp:sp modelId="{38A9E336-95FF-4364-B07C-4BC55C5FD165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F44B0-76D7-4EC7-AB7D-C2FF6F2BF6B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76ED6-94DF-409E-9EF3-AF338D604A08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Sensor</a:t>
          </a:r>
          <a:endParaRPr lang="en-US" sz="2200" kern="1200"/>
        </a:p>
      </dsp:txBody>
      <dsp:txXfrm>
        <a:off x="1057183" y="1145944"/>
        <a:ext cx="4732020" cy="915310"/>
      </dsp:txXfrm>
    </dsp:sp>
    <dsp:sp modelId="{75C3C883-D50F-40BD-987E-FA2978156548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WiFiNINA.h</a:t>
          </a:r>
          <a:endParaRPr lang="de-DE" sz="1800" kern="1200" dirty="0"/>
        </a:p>
      </dsp:txBody>
      <dsp:txXfrm>
        <a:off x="5789203" y="1145944"/>
        <a:ext cx="4726396" cy="915310"/>
      </dsp:txXfrm>
    </dsp:sp>
    <dsp:sp modelId="{E139CD5A-FCF9-4A8B-A67D-31CBBB73297F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64494-995D-40AC-B0D3-B4ED45A874E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EAC2D-6772-4AD4-84D5-3014B705696D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Datenbank</a:t>
          </a:r>
          <a:endParaRPr lang="en-US" sz="2200" kern="1200"/>
        </a:p>
      </dsp:txBody>
      <dsp:txXfrm>
        <a:off x="1057183" y="2290082"/>
        <a:ext cx="4732020" cy="915310"/>
      </dsp:txXfrm>
    </dsp:sp>
    <dsp:sp modelId="{D901D7AA-5BB7-4E66-A3C1-32BD3A77238D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MySQL</a:t>
          </a:r>
          <a:endParaRPr lang="en-US" sz="1800" kern="1200"/>
        </a:p>
      </dsp:txBody>
      <dsp:txXfrm>
        <a:off x="5789203" y="2290082"/>
        <a:ext cx="4726396" cy="915310"/>
      </dsp:txXfrm>
    </dsp:sp>
    <dsp:sp modelId="{8D76E018-727C-4539-8C6A-7B248DBE62EF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6C1BC-391A-4122-8385-5B9FCDD13F5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41FA5-D13D-4A1C-B8C3-3798DBF9FBE3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Frontend</a:t>
          </a:r>
          <a:endParaRPr lang="en-US" sz="2200" kern="1200"/>
        </a:p>
      </dsp:txBody>
      <dsp:txXfrm>
        <a:off x="1057183" y="3434221"/>
        <a:ext cx="4732020" cy="915310"/>
      </dsp:txXfrm>
    </dsp:sp>
    <dsp:sp modelId="{1575CDBC-44E9-45E9-847B-A6173D751784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JavaScript 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Libraries für Datenplotting</a:t>
          </a:r>
          <a:endParaRPr lang="en-US" sz="1800" kern="1200"/>
        </a:p>
      </dsp:txBody>
      <dsp:txXfrm>
        <a:off x="5789203" y="3434221"/>
        <a:ext cx="472639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52B2C-F511-420E-BB09-EB7814F062DB}">
      <dsp:nvSpPr>
        <dsp:cNvPr id="0" name=""/>
        <dsp:cNvSpPr/>
      </dsp:nvSpPr>
      <dsp:spPr>
        <a:xfrm>
          <a:off x="0" y="0"/>
          <a:ext cx="11407487" cy="19581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D59CD-0CA1-4B82-85CA-FE97205D8EDF}">
      <dsp:nvSpPr>
        <dsp:cNvPr id="0" name=""/>
        <dsp:cNvSpPr/>
      </dsp:nvSpPr>
      <dsp:spPr>
        <a:xfrm>
          <a:off x="342224" y="261080"/>
          <a:ext cx="3350949" cy="143594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45" t="16366" r="485" b="1044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956AA-35D0-49E6-9FF5-06D706973A77}">
      <dsp:nvSpPr>
        <dsp:cNvPr id="0" name=""/>
        <dsp:cNvSpPr/>
      </dsp:nvSpPr>
      <dsp:spPr>
        <a:xfrm rot="10800000">
          <a:off x="342224" y="1958102"/>
          <a:ext cx="3350949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Trello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Kanban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Phasenplanung</a:t>
          </a:r>
          <a:endParaRPr lang="en-US" sz="2000" kern="1200"/>
        </a:p>
      </dsp:txBody>
      <dsp:txXfrm rot="10800000">
        <a:off x="415824" y="1958102"/>
        <a:ext cx="3203749" cy="2319635"/>
      </dsp:txXfrm>
    </dsp:sp>
    <dsp:sp modelId="{9FF066D6-CF87-4242-AFCA-10F56155BA29}">
      <dsp:nvSpPr>
        <dsp:cNvPr id="0" name=""/>
        <dsp:cNvSpPr/>
      </dsp:nvSpPr>
      <dsp:spPr>
        <a:xfrm>
          <a:off x="4028268" y="261080"/>
          <a:ext cx="3350949" cy="143594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23530" t="-10111" r="23530" b="-137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CEB00-1C28-4056-92F6-50AB115A6944}">
      <dsp:nvSpPr>
        <dsp:cNvPr id="0" name=""/>
        <dsp:cNvSpPr/>
      </dsp:nvSpPr>
      <dsp:spPr>
        <a:xfrm rot="10800000">
          <a:off x="4029140" y="1958102"/>
          <a:ext cx="3350949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Regelmäßige </a:t>
          </a:r>
          <a:r>
            <a:rPr lang="de-DE" sz="2600" kern="1200" dirty="0" err="1"/>
            <a:t>Sync</a:t>
          </a:r>
          <a:r>
            <a:rPr lang="de-DE" sz="2600" kern="1200" dirty="0"/>
            <a:t>-Calls 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Fortschrittsbesprechung</a:t>
          </a:r>
        </a:p>
      </dsp:txBody>
      <dsp:txXfrm rot="10800000">
        <a:off x="4102740" y="1958102"/>
        <a:ext cx="3203749" cy="2319635"/>
      </dsp:txXfrm>
    </dsp:sp>
    <dsp:sp modelId="{817D4551-DE49-44F8-BA5F-D64178FDD74C}">
      <dsp:nvSpPr>
        <dsp:cNvPr id="0" name=""/>
        <dsp:cNvSpPr/>
      </dsp:nvSpPr>
      <dsp:spPr>
        <a:xfrm>
          <a:off x="7714313" y="261080"/>
          <a:ext cx="3350949" cy="143594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28141" t="1884" r="28722" b="-282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687D6-0F06-48E4-BAE5-EAD5C1113385}">
      <dsp:nvSpPr>
        <dsp:cNvPr id="0" name=""/>
        <dsp:cNvSpPr/>
      </dsp:nvSpPr>
      <dsp:spPr>
        <a:xfrm rot="10800000">
          <a:off x="7714313" y="1958102"/>
          <a:ext cx="3350949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Pair-</a:t>
          </a:r>
          <a:r>
            <a:rPr lang="de-DE" sz="2600" kern="1200" dirty="0" err="1"/>
            <a:t>Programming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Wissensaustausch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Fehlerbehebung</a:t>
          </a:r>
        </a:p>
      </dsp:txBody>
      <dsp:txXfrm rot="10800000">
        <a:off x="7787913" y="1958102"/>
        <a:ext cx="3203749" cy="2319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257A-3AE9-402D-BE25-79D56E8A04F2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6F0A-6E33-462B-B6B1-CF27EFB2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1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286DF-6305-47C1-BE4B-E415859DC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D12516-7E37-482C-81E7-6F4F89BE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CBAB4-3126-4381-BCFE-19F488C2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5CA58-29C5-4EFA-A582-B35CC840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482B3-FF64-4182-8936-E2E9748D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D91E672-9566-48C7-B1FC-6CFDC4EF6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310" y="155046"/>
            <a:ext cx="539221" cy="5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E704A-B22B-4591-952E-46302D7F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022231-D9FF-4299-ADD7-CB945796D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8128E-29E6-4703-981F-06DA7A86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6112-EBDF-4831-B6DF-2AD7B03F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275B3-AFE0-439A-958C-196C2E03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5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8BEB0-7A25-4120-AF62-2BBC3DF4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F14874-F9EE-4B57-B435-8FBD13E4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ED98B-6828-419E-941F-0B2E57D3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14F1D-A619-4A0A-A9F6-F03F68C5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C3EC9-FA01-4EA9-AC8D-C00F4F71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5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58A07-744F-40B9-8179-EE052004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8FB32-1A7F-4818-8D6E-CD49A676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36870-AFBB-4DD1-A885-01F7095B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BF7B2-3D3A-4936-B8E9-0DA84ABC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EE331-5DFD-475E-A534-7746C86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AA6A30-9909-4267-9255-E43CFE1B0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310" y="155046"/>
            <a:ext cx="539221" cy="5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BEF0D-7F43-451D-8D17-DA702DF9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DE657-A8AF-48FA-9396-37C8B403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FB1B7-E887-4806-A7FE-1CA77647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08785-004C-4295-BE7A-97B2B6EB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367F3-2C74-49BE-A697-449276B6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EEB741-3AC9-440A-A388-881D4F281D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310" y="155046"/>
            <a:ext cx="539221" cy="5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32AB6-D391-485B-85D4-7CD14E19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A70C7-32E2-475F-A98D-4045B5358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CFDEF2-F572-475B-BF0D-1461FA0E5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23B2E9-5AF2-49C3-B63D-A4BC943F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EEAF73-C71B-4D1D-8736-8B29235B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32E6C2-B993-42E4-8F50-F7EF5110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25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EA7C2-C120-4720-8C6D-117B0D78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2D5211-7DEB-4680-BFEE-D3684813D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2C9F66-0D78-41C0-AD97-5897866C7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81B31B-7886-4169-8130-62AF78FBC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68AE9C-F03F-40FC-9AE9-ADD7C4C86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5B42B8-102C-4495-B3C7-F822B2F3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400B10-15C9-457A-80CA-A4BADF9E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459D99-35AC-46BC-9370-BD564ACA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2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26705-FBF8-47FA-B9EB-135FBF5C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FA293-1CB3-40A9-A1AC-C65CED78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3D9CA6-E2A0-45B8-B7C9-08661751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D0C21-CC2D-4FE0-BD6D-D9FA8FFA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1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CD4248-5657-4085-A8E4-BF55EF24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2B98DF-FC17-42A9-B9BA-DEA228EB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F2F543-448D-4EFD-A77C-16CF80B3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60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EC367-75E1-4EA2-AD6E-5D6B13B3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50887-FDF9-480D-9ECB-57B0F5A3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066D94-2595-4509-8FFE-7CE115A5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58E46-11F5-4227-8731-61C00F80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CC7F7D-28BF-4D0B-A99C-AFB8B647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16C55F-E278-48A9-A3AF-A218A725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9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EEDD6-8B7C-474D-93D9-2382982B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10CD18-2CF1-4279-8FA6-722668B28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86770D-096A-4563-937C-59E0A57E9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C7E181-39EF-4B33-B36D-C21909F9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9EE70-845B-44E9-B5F8-E43F7FC2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5F280-77F9-4861-AD8F-089F8F2D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3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0E4D32-A8BC-4B33-9A94-1F94E4CE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090A7-1A00-4506-B1BF-1D0DE577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FAC59-14D5-4EE3-893C-058AC770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D299A-9C25-4E84-A6F7-599FAAD97673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53FB1-3FF9-4EE8-A687-EBC4BA259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42356-1F9E-43CF-90D5-F1951B2E7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FE2E-431A-430E-93E5-76C291244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94366-267B-43B8-ADC2-3226FF130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Geile Wettersensoren GmbH</a:t>
            </a:r>
            <a:br>
              <a:rPr lang="de-DE" dirty="0"/>
            </a:br>
            <a:r>
              <a:rPr lang="de-DE" sz="4800" dirty="0"/>
              <a:t>Fachkonzept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059E70-F94C-4161-B12E-640B2E672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Jonathan Brockhausen | Julius Figge | Philipp Röring</a:t>
            </a:r>
          </a:p>
        </p:txBody>
      </p:sp>
    </p:spTree>
    <p:extLst>
      <p:ext uri="{BB962C8B-B14F-4D97-AF65-F5344CB8AC3E}">
        <p14:creationId xmlns:p14="http://schemas.microsoft.com/office/powerpoint/2010/main" val="391635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440F7-B56B-41CD-97B9-C218660B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67171F-E52F-46B1-AAE2-7C128685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Komponentenübersicht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Wetterstation: Aktivitätsdiagramm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Website: Use-Case-Diagramm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Serverstruktur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Gruppenmitglieder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Möglicher </a:t>
            </a:r>
            <a:r>
              <a:rPr lang="de-DE" dirty="0" err="1"/>
              <a:t>Techstack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Projektmanagement</a:t>
            </a:r>
          </a:p>
        </p:txBody>
      </p:sp>
    </p:spTree>
    <p:extLst>
      <p:ext uri="{BB962C8B-B14F-4D97-AF65-F5344CB8AC3E}">
        <p14:creationId xmlns:p14="http://schemas.microsoft.com/office/powerpoint/2010/main" val="15808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E24A9-14C2-4406-A050-15D9C431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Komponentenübersicht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B1EE10-D0C2-41B1-8C19-A9B75280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24" y="1404469"/>
            <a:ext cx="8006552" cy="51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8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297D2-D43C-4467-B56A-09F908DE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Wetterstation: Aktivitätsdiagramm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77D1BD-EE5E-4C26-8B71-2B85B42B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698625"/>
            <a:ext cx="11061700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F009B-29C3-44E8-B562-D6964355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Website: Use-Case-Diagramm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32E997-D057-4C4B-9EEC-7057E03A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81" y="1598355"/>
            <a:ext cx="6394637" cy="45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6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CD576-5470-4033-BBB6-0C25F02F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Serverstruktur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5B600C-7BFB-451D-AA51-1655000C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99" y="1350010"/>
            <a:ext cx="9285202" cy="51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0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B74B8-85AE-46B4-AEA6-9D5CDBBA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69B0716-EF7E-452C-BCAA-DC633262A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829799"/>
              </p:ext>
            </p:extLst>
          </p:nvPr>
        </p:nvGraphicFramePr>
        <p:xfrm>
          <a:off x="1253518" y="1690688"/>
          <a:ext cx="9684963" cy="456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036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F59DA-35C8-4B36-869B-44A86F5C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Möglicher </a:t>
            </a:r>
            <a:r>
              <a:rPr lang="de-DE" dirty="0" err="1"/>
              <a:t>Techstack</a:t>
            </a:r>
            <a:endParaRPr lang="de-DE" dirty="0"/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3B58BF89-3DF1-4620-9229-2B7B7FDA9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6154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05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51C6-C15C-402A-96EB-8ABE2B20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06" y="320675"/>
            <a:ext cx="10834459" cy="1325563"/>
          </a:xfrm>
        </p:spPr>
        <p:txBody>
          <a:bodyPr>
            <a:normAutofit/>
          </a:bodyPr>
          <a:lstStyle/>
          <a:p>
            <a:r>
              <a:rPr lang="de-DE" dirty="0"/>
              <a:t>Projektmanagement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C650E95-79D1-4E17-B031-D07DA8ED7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976810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07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Geile Wettersensoren GmbH Fachkonzept</vt:lpstr>
      <vt:lpstr>Agenda</vt:lpstr>
      <vt:lpstr>Komponentenübersicht</vt:lpstr>
      <vt:lpstr>Wetterstation: Aktivitätsdiagramm</vt:lpstr>
      <vt:lpstr>Website: Use-Case-Diagramm</vt:lpstr>
      <vt:lpstr>Serverstruktur</vt:lpstr>
      <vt:lpstr>Gruppenmitglieder</vt:lpstr>
      <vt:lpstr>Möglicher Techstack</vt:lpstr>
      <vt:lpstr>Projektmanagement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Geile Wettersensoren GmbH Fachkonzept</dc:title>
  <dc:creator>Jonathan Brockhausen / PFBA418B</dc:creator>
  <cp:lastModifiedBy>Jonathan Brockhausen / PFBA418B</cp:lastModifiedBy>
  <cp:revision>1</cp:revision>
  <dcterms:created xsi:type="dcterms:W3CDTF">2020-10-07T07:09:39Z</dcterms:created>
  <dcterms:modified xsi:type="dcterms:W3CDTF">2020-10-07T07:16:15Z</dcterms:modified>
</cp:coreProperties>
</file>