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A3A"/>
    <a:srgbClr val="00FF18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AE499-B04A-FC3D-E81E-D4665E1B8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73D476-AC4B-D0C1-2E02-CCA6330E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71E0B9-F7EE-929B-5A2A-CE3B8754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947-08BB-434F-8AFF-521B88FCBF2C}" type="datetimeFigureOut">
              <a:rPr lang="de-DE" smtClean="0"/>
              <a:t>24.08.2024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3FEB4-C5D0-4903-9A8E-4A7F1C0E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A168A-544F-EF4B-BDCE-456322B9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BCC6-12D0-4B72-BEF3-EA248B86C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03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E48E7-367C-D3FC-7FE3-34835E3C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A158C2-2D4F-599B-8299-30CF709F6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7C005-2E3E-5D88-1B12-CF07E235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947-08BB-434F-8AFF-521B88FCBF2C}" type="datetimeFigureOut">
              <a:rPr lang="de-DE" smtClean="0"/>
              <a:t>24.08.2024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46BE8-DE01-C0D3-E7C2-3011BC5A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BBE719-12AC-7223-3E08-96473E2E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BCC6-12D0-4B72-BEF3-EA248B86C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90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18B89-74F0-FE22-52A2-5083D5319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B5611B-13F7-111D-742E-33044C12A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693E5-5F1E-3A4A-7475-545F4317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947-08BB-434F-8AFF-521B88FCBF2C}" type="datetimeFigureOut">
              <a:rPr lang="de-DE" smtClean="0"/>
              <a:t>24.08.2024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9C8FD-3490-3ECA-4550-3ABCDF45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381CF-9D84-C100-6632-3B591251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BCC6-12D0-4B72-BEF3-EA248B86C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25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FB46D-5381-5215-F1DF-D8A58D22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59B0A-00E5-EAEC-90E9-6D6B4700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73502F-56FC-92AF-B028-D09A229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947-08BB-434F-8AFF-521B88FCBF2C}" type="datetimeFigureOut">
              <a:rPr lang="de-DE" smtClean="0"/>
              <a:t>24.08.2024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8E9795-D0F0-70A0-DF56-7A9C64E2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21A73-4FF1-C355-43B3-DCC4BC50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BCC6-12D0-4B72-BEF3-EA248B86C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31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08C52-1464-7D23-936F-B4B4FDDF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27819B-5A91-3AFA-7476-68E38CEF9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ECA041-06BA-EF6C-50EB-6BD00F5C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947-08BB-434F-8AFF-521B88FCBF2C}" type="datetimeFigureOut">
              <a:rPr lang="de-DE" smtClean="0"/>
              <a:t>24.08.2024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3BB9A-2077-F466-4E3D-4834EBD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EABB48-D4E0-9DFE-6828-89DFAA8E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BCC6-12D0-4B72-BEF3-EA248B86C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22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69D14-22C5-F57C-1963-8F0BB40A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2AD04-C5BD-901D-2543-B8F89033C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CD5D2D-BC66-65A0-E920-681D29E8E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6406FC-88A7-75B6-6FAC-CEE62135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947-08BB-434F-8AFF-521B88FCBF2C}" type="datetimeFigureOut">
              <a:rPr lang="de-DE" smtClean="0"/>
              <a:t>24.08.2024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8213E6-201D-3E05-AFD5-AEB138F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E0F695-0AD6-6F2A-092B-6C9B0357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BCC6-12D0-4B72-BEF3-EA248B86C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90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78B71-96A6-736B-E940-F3369BB4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89B260-83F1-99B5-0C65-3D6A59FF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D47FE0-A367-6BA9-C3AE-CA8FC4FD5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69D67A-9F3B-F39E-2CD7-CA52690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DFC267-C2A8-3806-14DB-2BD3C78CE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8360E6-44F2-02D8-840D-EBB23C7A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947-08BB-434F-8AFF-521B88FCBF2C}" type="datetimeFigureOut">
              <a:rPr lang="de-DE" smtClean="0"/>
              <a:t>24.08.2024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73F4F1-89D9-DBF7-5391-30CC8FA1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EC62E3-F7AC-DC1B-0A45-9AB0CF90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BCC6-12D0-4B72-BEF3-EA248B86C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00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95508-0CD5-3402-A0FB-99A0C98B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90611-0265-CC19-6D89-392EC817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947-08BB-434F-8AFF-521B88FCBF2C}" type="datetimeFigureOut">
              <a:rPr lang="de-DE" smtClean="0"/>
              <a:t>24.08.2024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F4E883-DE87-9732-CC70-D699C42F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1F297B-50FE-D943-2EBB-C6B18439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BCC6-12D0-4B72-BEF3-EA248B86C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76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D43A06-31F0-2F82-64A2-0B5A156F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947-08BB-434F-8AFF-521B88FCBF2C}" type="datetimeFigureOut">
              <a:rPr lang="de-DE" smtClean="0"/>
              <a:t>24.08.2024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57E756-A936-71DB-595D-2CC1C5A4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3C6736-D599-9255-9656-27DE3534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BCC6-12D0-4B72-BEF3-EA248B86C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91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3390A-ACED-7238-E54E-54484D48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0E934-7A4C-A666-F914-7918FF39E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49B8C-7701-16C5-38F7-EFB03EEEF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0BDF9-CCA9-3770-75D1-6A4B3102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947-08BB-434F-8AFF-521B88FCBF2C}" type="datetimeFigureOut">
              <a:rPr lang="de-DE" smtClean="0"/>
              <a:t>24.08.2024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8A66CC-1D85-5DF5-210D-1818B56E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2AC83-66DC-13DC-9F25-9B04F137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BCC6-12D0-4B72-BEF3-EA248B86C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09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F5B75-46EC-F5F1-9DB9-6A3B5D0E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7CCA93-929E-553D-99E5-1F4A2738D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86093-2C1F-D4EE-13E5-8B452B02F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8D89AB-92EC-27B4-21DD-346C2FEC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7947-08BB-434F-8AFF-521B88FCBF2C}" type="datetimeFigureOut">
              <a:rPr lang="de-DE" smtClean="0"/>
              <a:t>24.08.2024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61C19-AC2F-3E9B-858C-0585309A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F7089F-982E-36C2-1985-C7CE30B5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BCC6-12D0-4B72-BEF3-EA248B86C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38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058C1D-E12B-D3E6-CF66-883057D3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7BC458-34A7-2C0F-7BF7-9DF22799D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FCEB6-F581-2AAF-3527-7B6236CBD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C7947-08BB-434F-8AFF-521B88FCBF2C}" type="datetimeFigureOut">
              <a:rPr lang="de-DE" smtClean="0"/>
              <a:t>24.08.2024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2C072-5B03-3163-E2A3-612971640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392EF9-7F97-941C-0F26-0504FF765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7BCC6-12D0-4B72-BEF3-EA248B86C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91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8316A-D990-217A-901F-75EABF420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456A90F-7A2A-9B72-16F4-F136C90B6244}"/>
              </a:ext>
            </a:extLst>
          </p:cNvPr>
          <p:cNvSpPr/>
          <p:nvPr/>
        </p:nvSpPr>
        <p:spPr>
          <a:xfrm>
            <a:off x="0" y="0"/>
            <a:ext cx="12265152" cy="3867912"/>
          </a:xfrm>
          <a:prstGeom prst="rect">
            <a:avLst/>
          </a:prstGeom>
          <a:solidFill>
            <a:srgbClr val="00FF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4D2ECC-499B-A6BE-CB81-2908D896630B}"/>
              </a:ext>
            </a:extLst>
          </p:cNvPr>
          <p:cNvSpPr/>
          <p:nvPr/>
        </p:nvSpPr>
        <p:spPr>
          <a:xfrm>
            <a:off x="0" y="3959987"/>
            <a:ext cx="12265152" cy="3867912"/>
          </a:xfrm>
          <a:prstGeom prst="rect">
            <a:avLst/>
          </a:prstGeom>
          <a:solidFill>
            <a:srgbClr val="0A2A3A"/>
          </a:solidFill>
          <a:ln>
            <a:solidFill>
              <a:srgbClr val="0A2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77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gloria aleyda pidiache</dc:creator>
  <cp:lastModifiedBy>gloria aleyda pidiache</cp:lastModifiedBy>
  <cp:revision>1</cp:revision>
  <dcterms:created xsi:type="dcterms:W3CDTF">2024-08-24T19:28:46Z</dcterms:created>
  <dcterms:modified xsi:type="dcterms:W3CDTF">2024-08-24T19:31:30Z</dcterms:modified>
</cp:coreProperties>
</file>